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40"/>
  </p:notesMasterIdLst>
  <p:sldIdLst>
    <p:sldId id="256" r:id="rId2"/>
    <p:sldId id="257" r:id="rId3"/>
    <p:sldId id="283" r:id="rId4"/>
    <p:sldId id="265" r:id="rId5"/>
    <p:sldId id="272" r:id="rId6"/>
    <p:sldId id="258" r:id="rId7"/>
    <p:sldId id="301" r:id="rId8"/>
    <p:sldId id="268" r:id="rId9"/>
    <p:sldId id="302" r:id="rId10"/>
    <p:sldId id="284" r:id="rId11"/>
    <p:sldId id="275" r:id="rId12"/>
    <p:sldId id="287" r:id="rId13"/>
    <p:sldId id="286" r:id="rId14"/>
    <p:sldId id="306" r:id="rId15"/>
    <p:sldId id="277" r:id="rId16"/>
    <p:sldId id="282" r:id="rId17"/>
    <p:sldId id="285" r:id="rId18"/>
    <p:sldId id="288" r:id="rId19"/>
    <p:sldId id="289" r:id="rId20"/>
    <p:sldId id="304" r:id="rId21"/>
    <p:sldId id="290" r:id="rId22"/>
    <p:sldId id="291" r:id="rId23"/>
    <p:sldId id="293" r:id="rId24"/>
    <p:sldId id="294" r:id="rId25"/>
    <p:sldId id="295" r:id="rId26"/>
    <p:sldId id="297" r:id="rId27"/>
    <p:sldId id="298" r:id="rId28"/>
    <p:sldId id="299" r:id="rId29"/>
    <p:sldId id="300" r:id="rId30"/>
    <p:sldId id="261" r:id="rId31"/>
    <p:sldId id="303" r:id="rId32"/>
    <p:sldId id="262" r:id="rId33"/>
    <p:sldId id="270" r:id="rId34"/>
    <p:sldId id="269" r:id="rId35"/>
    <p:sldId id="308" r:id="rId36"/>
    <p:sldId id="305" r:id="rId37"/>
    <p:sldId id="296" r:id="rId38"/>
    <p:sldId id="307" r:id="rId39"/>
  </p:sldIdLst>
  <p:sldSz cx="9144000" cy="5143500" type="screen16x9"/>
  <p:notesSz cx="6858000" cy="9144000"/>
  <p:embeddedFontLst>
    <p:embeddedFont>
      <p:font typeface="Google Sans" panose="020B0604020202020204" charset="0"/>
      <p:regular r:id="rId41"/>
      <p:bold r:id="rId42"/>
      <p:italic r:id="rId43"/>
      <p:boldItalic r:id="rId44"/>
    </p:embeddedFont>
    <p:embeddedFont>
      <p:font typeface="Google Sans Medium" panose="020B0604020202020204" charset="0"/>
      <p:regular r:id="rId45"/>
      <p:bold r:id="rId46"/>
      <p:italic r:id="rId47"/>
      <p:boldItalic r:id="rId48"/>
    </p:embeddedFont>
    <p:embeddedFont>
      <p:font typeface="Helvetica Neue Light" panose="020B0604020202020204" charset="0"/>
      <p:regular r:id="rId49"/>
      <p:bold r:id="rId50"/>
      <p:italic r:id="rId51"/>
      <p:boldItalic r:id="rId52"/>
    </p:embeddedFont>
    <p:embeddedFont>
      <p:font typeface="Roboto" panose="02000000000000000000" pitchFamily="2" charset="0"/>
      <p:regular r:id="rId53"/>
      <p:bold r:id="rId54"/>
      <p:italic r:id="rId55"/>
      <p:boldItalic r:id="rId56"/>
    </p:embeddedFont>
    <p:embeddedFont>
      <p:font typeface="Roboto Condensed" panose="020000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Pratiksha" id="{51374023-DAF7-4CCD-829A-97320B88276C}">
          <p14:sldIdLst>
            <p14:sldId id="256"/>
            <p14:sldId id="257"/>
            <p14:sldId id="283"/>
            <p14:sldId id="265"/>
            <p14:sldId id="272"/>
            <p14:sldId id="258"/>
            <p14:sldId id="301"/>
            <p14:sldId id="268"/>
            <p14:sldId id="302"/>
          </p14:sldIdLst>
        </p14:section>
        <p14:section name="Mourya" id="{317F53C0-D28A-440C-BB87-7651D23F2860}">
          <p14:sldIdLst>
            <p14:sldId id="284"/>
            <p14:sldId id="275"/>
            <p14:sldId id="287"/>
            <p14:sldId id="286"/>
            <p14:sldId id="306"/>
            <p14:sldId id="277"/>
            <p14:sldId id="282"/>
            <p14:sldId id="285"/>
            <p14:sldId id="288"/>
            <p14:sldId id="289"/>
            <p14:sldId id="304"/>
            <p14:sldId id="290"/>
            <p14:sldId id="291"/>
            <p14:sldId id="293"/>
            <p14:sldId id="294"/>
            <p14:sldId id="295"/>
            <p14:sldId id="297"/>
            <p14:sldId id="298"/>
            <p14:sldId id="299"/>
            <p14:sldId id="300"/>
          </p14:sldIdLst>
        </p14:section>
        <p14:section name="Utkarsh" id="{E885E49A-D2C2-448E-BDB4-9A43AC9010E8}">
          <p14:sldIdLst>
            <p14:sldId id="261"/>
            <p14:sldId id="303"/>
            <p14:sldId id="262"/>
            <p14:sldId id="270"/>
            <p14:sldId id="269"/>
            <p14:sldId id="308"/>
          </p14:sldIdLst>
        </p14:section>
        <p14:section name=" Backup" id="{8CEFB631-14ED-4435-B825-49551F2FECCE}">
          <p14:sldIdLst>
            <p14:sldId id="305"/>
            <p14:sldId id="296"/>
            <p14:sldId id="307"/>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4B7D959-CC65-19C8-1D67-AA7C92FB0E42}" name="Utkarsh Prabhakar Patil" initials="UPP" userId="S::upatil@purdue.edu::7f5076df-0600-4071-bb37-5be586e4be2a"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73A5A-7AF9-7077-8DC8-60A5DF38FD4F}" v="99" dt="2024-04-27T17:44:05.447"/>
    <p1510:client id="{18B3030F-FAC4-6161-3715-8A9F7C2D29AC}" v="635" dt="2024-04-27T14:38:32.699"/>
    <p1510:client id="{21114557-909C-CE68-2B7C-07038F42DAAE}" v="552" dt="2024-04-27T03:12:22.992"/>
    <p1510:client id="{3BD09EBF-A975-6212-D25E-024D1FD7EDF5}" v="1" dt="2024-04-26T20:25:19.731"/>
    <p1510:client id="{3F68B7F5-28C9-4C4B-A5EF-BD9A1D7B1165}" v="1227" dt="2024-04-27T17:42:10.233"/>
    <p1510:client id="{5936C121-A92B-9AD4-622E-4DBF42279025}" v="1434" dt="2024-04-27T15:18:30.933"/>
    <p1510:client id="{6D2040A7-4FC9-13AE-77B9-1AF15E9EC1CE}" v="1031" dt="2024-04-27T15:48:22.531"/>
    <p1510:client id="{78B1D163-292F-2979-D47D-2624A8B5AAF1}" v="654" dt="2024-04-26T20:41:01.124"/>
    <p1510:client id="{8202E906-F3B9-E246-A614-0A2E62FAAB34}" v="73" dt="2024-04-27T01:23:11.733"/>
    <p1510:client id="{882CAF1C-AD59-B096-82BF-899E9CC17B74}" v="55" dt="2024-04-27T01:41:44.794"/>
    <p1510:client id="{8AC3B366-3FC7-0844-9DEC-F52761D53332}" v="56" dt="2024-04-26T18:46:12.769"/>
    <p1510:client id="{9D072538-B145-78B2-24A3-BAB3D43B79C3}" v="3" dt="2024-04-26T20:43:52.983"/>
    <p1510:client id="{9F76A1FB-CAC7-B2C4-7EB6-E7E30F09C142}" v="97" dt="2024-04-27T01:36:13.108"/>
    <p1510:client id="{A2466F4D-AABB-9BA0-92D2-E5421504BA67}" v="406" dt="2024-04-27T07:07:58.980"/>
    <p1510:client id="{AC34E1ED-E40D-5AB1-ACC2-9C4D2E91CD5A}" v="304" dt="2024-04-27T01:11:13.800"/>
    <p1510:client id="{C44F228F-DF36-A901-21BF-6511899C8210}" v="174" dt="2024-04-27T17:27:03.583"/>
    <p1510:client id="{CABEE78E-0811-F63C-3779-8FF9F19E4940}" v="467" dt="2024-04-27T17:40:30.201"/>
    <p1510:client id="{EB4DD4DD-E71D-EC13-929A-BB61128E67E1}" v="611" dt="2024-04-27T03:33:22.492"/>
  </p1510:revLst>
</p1510:revInfo>
</file>

<file path=ppt/tableStyles.xml><?xml version="1.0" encoding="utf-8"?>
<a:tblStyleLst xmlns:a="http://schemas.openxmlformats.org/drawingml/2006/main" def="{52ED1E9E-75C2-4C4D-8D64-29AF1DD3B4C8}">
  <a:tblStyle styleId="{52ED1E9E-75C2-4C4D-8D64-29AF1DD3B4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81d9436ad0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81d9436ad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88ae36bf9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88ae36bf9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6657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6207c8e8f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6207c8e8f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86207c8e8f_0_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86207c8e8f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003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86207c8e8f_0_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86207c8e8f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5070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86207c8d87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86207c8d87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86207c8e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86207c8e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86207c8e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86207c8e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218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Higher impressions in January, gradually reduced to 0 in March</a:t>
            </a:r>
          </a:p>
        </p:txBody>
      </p:sp>
    </p:spTree>
    <p:extLst>
      <p:ext uri="{BB962C8B-B14F-4D97-AF65-F5344CB8AC3E}">
        <p14:creationId xmlns:p14="http://schemas.microsoft.com/office/powerpoint/2010/main" val="1344108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This limit is crucial because it helps control your advertising costs and ensures that you don't spend more than your budget allows. However, it's important to note that setting a high max CPC doesn't guarantee that you'll pay that amount for every click. Google Ads operates on an auction system, where advertisers bid for ad placement, and the actual amount you pay per click (known as the actual CPC) can be lower than your max CPC.</a:t>
            </a:r>
          </a:p>
          <a:p>
            <a:pPr>
              <a:buNone/>
            </a:pPr>
            <a:r>
              <a:rPr lang="en-US"/>
              <a:t> </a:t>
            </a:r>
          </a:p>
          <a:p>
            <a:pPr>
              <a:buNone/>
            </a:pPr>
            <a:r>
              <a:rPr lang="en-US"/>
              <a:t>So, focusing on clicks with a max CPC limit of $10 means you're aiming to get clicks on your ads while not exceeding $10 per click. This strategy involves finding a balance between bidding high enough to compete effectively for ad placement but not overspending on individual clicks.</a:t>
            </a:r>
          </a:p>
        </p:txBody>
      </p:sp>
    </p:spTree>
    <p:extLst>
      <p:ext uri="{BB962C8B-B14F-4D97-AF65-F5344CB8AC3E}">
        <p14:creationId xmlns:p14="http://schemas.microsoft.com/office/powerpoint/2010/main" val="3902878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In Google Ads, "Affinity Audiences" and "In-Market Audiences" are two types of audience targeting options that advertisers can use to reach specific groups of users based on their interests, behaviors, and purchase intent.</a:t>
            </a:r>
          </a:p>
          <a:p>
            <a:pPr>
              <a:buNone/>
            </a:pPr>
            <a:r>
              <a:rPr lang="en-US"/>
              <a:t> </a:t>
            </a:r>
          </a:p>
          <a:p>
            <a:pPr>
              <a:buNone/>
            </a:pPr>
            <a:r>
              <a:rPr lang="en-US"/>
              <a:t>1. **Affinity Audiences**: These are broad audience categories that reflect users' long-term interests and passions. Google categorizes users into affinity audiences based on their online behavior, such as the types of websites they visit, the content they consume, and their search history. Affinity audiences are ideal for brand awareness campaigns and reaching users who are likely to have a general interest in your products or services.</a:t>
            </a:r>
          </a:p>
          <a:p>
            <a:pPr>
              <a:buNone/>
            </a:pPr>
            <a:r>
              <a:rPr lang="en-US"/>
              <a:t> </a:t>
            </a:r>
          </a:p>
          <a:p>
            <a:pPr>
              <a:buNone/>
            </a:pPr>
            <a:r>
              <a:rPr lang="en-US"/>
              <a:t>2. **In-Market Audiences**: In contrast to affinity audiences, in-market audiences consist of users who are actively researching or showing purchase intent for specific products or services. Google identifies these users based on their recent search behavior, browsing activity, and other online signals indicating a strong intention to make a purchase in a particular category. In-market audiences are valuable for advertisers looking to target users who are closer to making a purchase decision and are more likely to convert.</a:t>
            </a:r>
          </a:p>
          <a:p>
            <a:pPr>
              <a:buNone/>
            </a:pPr>
            <a:r>
              <a:rPr lang="en-US"/>
              <a:t> </a:t>
            </a:r>
          </a:p>
          <a:p>
            <a:pPr>
              <a:buNone/>
            </a:pPr>
            <a:r>
              <a:rPr lang="en-US"/>
              <a:t>By using affinity and in-market audiences in their Google Ads campaigns, advertisers can better target their ads to users who are most likely to be interested in their offerings, whether they're building brand awareness or driving conversions. These audience targeting options help advertisers optimize their ad spend by reaching users who are more likely to engage with their ads and take desired actions.</a:t>
            </a:r>
          </a:p>
        </p:txBody>
      </p:sp>
    </p:spTree>
    <p:extLst>
      <p:ext uri="{BB962C8B-B14F-4D97-AF65-F5344CB8AC3E}">
        <p14:creationId xmlns:p14="http://schemas.microsoft.com/office/powerpoint/2010/main" val="1007278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Dynamic Search Ads (DSAs) in Google Ads are a type of ad format that automatically generates headlines and landing pages based on the content of your website. Instead of using keywords to target specific search queries, DSAs use Google's organic web crawling technology to match users' search queries with relevant content on your website.</a:t>
            </a:r>
          </a:p>
          <a:p>
            <a:pPr>
              <a:buNone/>
            </a:pPr>
            <a:r>
              <a:rPr lang="en-US"/>
              <a:t> </a:t>
            </a:r>
          </a:p>
          <a:p>
            <a:pPr>
              <a:buNone/>
            </a:pPr>
            <a:r>
              <a:rPr lang="en-US"/>
              <a:t>Here's how Dynamic Search Ads typically work:</a:t>
            </a:r>
          </a:p>
          <a:p>
            <a:pPr>
              <a:buNone/>
            </a:pPr>
            <a:r>
              <a:rPr lang="en-US"/>
              <a:t> </a:t>
            </a:r>
          </a:p>
          <a:p>
            <a:pPr>
              <a:buNone/>
            </a:pPr>
            <a:r>
              <a:rPr lang="en-US"/>
              <a:t>1. **Website Crawling**: Google's web crawling technology regularly indexes the content of your website to understand its structure, organization, and the products or services you offer.</a:t>
            </a:r>
          </a:p>
          <a:p>
            <a:pPr>
              <a:buNone/>
            </a:pPr>
            <a:r>
              <a:rPr lang="en-US"/>
              <a:t> </a:t>
            </a:r>
          </a:p>
          <a:p>
            <a:pPr>
              <a:buNone/>
            </a:pPr>
            <a:r>
              <a:rPr lang="en-US"/>
              <a:t>2. **Dynamic Ad Creation**: When a user enters a search query that's relevant to your website's content but doesn't precisely match your existing keywords, Google dynamically generates an ad headline and landing page URL based on the content of your website. The ad headline is dynamically generated to closely match the user's search query.</a:t>
            </a:r>
          </a:p>
          <a:p>
            <a:pPr>
              <a:buNone/>
            </a:pPr>
            <a:r>
              <a:rPr lang="en-US"/>
              <a:t> </a:t>
            </a:r>
          </a:p>
          <a:p>
            <a:pPr>
              <a:buNone/>
            </a:pPr>
            <a:r>
              <a:rPr lang="en-US"/>
              <a:t>3. **Targeting and Bidding**: Advertisers can set specific targeting parameters for their Dynamic Search Ads, such as targeting specific pages or categories on their website. Bidding strategies can also be adjusted to prioritize certain types of traffic or to optimize for specific goals, such as clicks or conversions.</a:t>
            </a:r>
          </a:p>
          <a:p>
            <a:pPr>
              <a:buNone/>
            </a:pPr>
            <a:r>
              <a:rPr lang="en-US"/>
              <a:t> </a:t>
            </a:r>
          </a:p>
          <a:p>
            <a:pPr>
              <a:buNone/>
            </a:pPr>
            <a:r>
              <a:rPr lang="en-US"/>
              <a:t>4. **Ad Customization**: While the headlines and landing page URLs are dynamically generated, advertisers still have control over other aspects of the ad, such as ad descriptions and ad extensions. This allows advertisers to add additional messaging or calls to action to the dynamically generated ads.</a:t>
            </a:r>
          </a:p>
          <a:p>
            <a:pPr>
              <a:buNone/>
            </a:pPr>
            <a:r>
              <a:rPr lang="en-US"/>
              <a:t> </a:t>
            </a:r>
          </a:p>
          <a:p>
            <a:pPr>
              <a:buNone/>
            </a:pPr>
            <a:r>
              <a:rPr lang="en-US"/>
              <a:t>Dynamic Search Ads are particularly useful for advertisers with large or constantly changing inventories, as they can help ensure that their ads remain relevant to users' search queries without the need to constantly update keyword lists. They can also be effective for capturing additional traffic from long-tail search queries or for targeting users searching for specific products or services that may not be covered by existing keyword campaigns.</a:t>
            </a:r>
          </a:p>
        </p:txBody>
      </p:sp>
    </p:spTree>
    <p:extLst>
      <p:ext uri="{BB962C8B-B14F-4D97-AF65-F5344CB8AC3E}">
        <p14:creationId xmlns:p14="http://schemas.microsoft.com/office/powerpoint/2010/main" val="1832013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88ae36bf9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88ae36bf9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ernal Slide">
  <p:cSld name="Blank - Title_1_1_3_1_1_1">
    <p:bg>
      <p:bgPr>
        <a:solidFill>
          <a:srgbClr val="FBBC04"/>
        </a:solidFill>
        <a:effectLst/>
      </p:bgPr>
    </p:bg>
    <p:spTree>
      <p:nvGrpSpPr>
        <p:cNvPr id="1" name="Shape 26"/>
        <p:cNvGrpSpPr/>
        <p:nvPr/>
      </p:nvGrpSpPr>
      <p:grpSpPr>
        <a:xfrm>
          <a:off x="0" y="0"/>
          <a:ext cx="0" cy="0"/>
          <a:chOff x="0" y="0"/>
          <a:chExt cx="0" cy="0"/>
        </a:xfrm>
      </p:grpSpPr>
      <p:sp>
        <p:nvSpPr>
          <p:cNvPr id="27" name="Google Shape;27;p7"/>
          <p:cNvSpPr/>
          <p:nvPr/>
        </p:nvSpPr>
        <p:spPr>
          <a:xfrm>
            <a:off x="0" y="0"/>
            <a:ext cx="9144000" cy="5226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Google Sans Medium"/>
                <a:ea typeface="Google Sans Medium"/>
                <a:cs typeface="Google Sans Medium"/>
                <a:sym typeface="Google Sans Medium"/>
              </a:rPr>
              <a:t>INTERNAL ONLY</a:t>
            </a:r>
            <a:endParaRPr sz="1400" b="0" i="0" u="none" strike="noStrike" cap="none">
              <a:solidFill>
                <a:srgbClr val="FFFFFF"/>
              </a:solidFill>
              <a:latin typeface="Google Sans Medium"/>
              <a:ea typeface="Google Sans Medium"/>
              <a:cs typeface="Google Sans Medium"/>
              <a:sym typeface="Google Sans Medium"/>
            </a:endParaRPr>
          </a:p>
        </p:txBody>
      </p:sp>
      <p:sp>
        <p:nvSpPr>
          <p:cNvPr id="28" name="Google Shape;28;p7"/>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sp>
        <p:nvSpPr>
          <p:cNvPr id="29" name="Google Shape;29;p7"/>
          <p:cNvSpPr/>
          <p:nvPr/>
        </p:nvSpPr>
        <p:spPr>
          <a:xfrm>
            <a:off x="3556300" y="149286"/>
            <a:ext cx="236400" cy="2073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sp>
        <p:nvSpPr>
          <p:cNvPr id="30" name="Google Shape;30;p7"/>
          <p:cNvSpPr txBox="1">
            <a:spLocks noGrp="1"/>
          </p:cNvSpPr>
          <p:nvPr>
            <p:ph type="body" idx="1"/>
          </p:nvPr>
        </p:nvSpPr>
        <p:spPr>
          <a:xfrm>
            <a:off x="435075" y="1128675"/>
            <a:ext cx="7782600" cy="34527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1pPr>
            <a:lvl2pPr marL="914400" marR="0" lvl="1"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2pPr>
            <a:lvl3pPr marL="1371600" marR="0" lvl="2"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3pPr>
            <a:lvl4pPr marL="1828800" marR="0" lvl="3"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4pPr>
            <a:lvl5pPr marL="2286000" marR="0" lvl="4"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5pPr>
            <a:lvl6pPr marL="2743200" marR="0" lvl="5"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6pPr>
            <a:lvl7pPr marL="3200400" marR="0" lvl="6"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7pPr>
            <a:lvl8pPr marL="3657600" marR="0" lvl="7"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8pPr>
            <a:lvl9pPr marL="4114800" marR="0" lvl="8"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9pPr>
          </a:lstStyle>
          <a:p>
            <a:endParaRPr/>
          </a:p>
        </p:txBody>
      </p:sp>
      <p:sp>
        <p:nvSpPr>
          <p:cNvPr id="31" name="Google Shape;31;p7"/>
          <p:cNvSpPr txBox="1">
            <a:spLocks noGrp="1"/>
          </p:cNvSpPr>
          <p:nvPr>
            <p:ph type="title"/>
          </p:nvPr>
        </p:nvSpPr>
        <p:spPr>
          <a:xfrm>
            <a:off x="395700" y="640549"/>
            <a:ext cx="7877100" cy="4563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C4043"/>
              </a:buClr>
              <a:buSzPts val="2400"/>
              <a:buFont typeface="Google Sans"/>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2" name="Google Shape;32;p7"/>
          <p:cNvGrpSpPr/>
          <p:nvPr/>
        </p:nvGrpSpPr>
        <p:grpSpPr>
          <a:xfrm>
            <a:off x="8469122" y="4803781"/>
            <a:ext cx="420491" cy="137010"/>
            <a:chOff x="0" y="0"/>
            <a:chExt cx="2077525" cy="676925"/>
          </a:xfrm>
        </p:grpSpPr>
        <p:sp>
          <p:nvSpPr>
            <p:cNvPr id="33" name="Google Shape;33;p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 name="Google Shape;34;p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 name="Google Shape;35;p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 name="Google Shape;36;p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7" name="Google Shape;37;p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8" name="Google Shape;38;p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ody Slide - Yellow">
  <p:cSld name="TITLE_2_1">
    <p:spTree>
      <p:nvGrpSpPr>
        <p:cNvPr id="1" name="Shape 114"/>
        <p:cNvGrpSpPr/>
        <p:nvPr/>
      </p:nvGrpSpPr>
      <p:grpSpPr>
        <a:xfrm>
          <a:off x="0" y="0"/>
          <a:ext cx="0" cy="0"/>
          <a:chOff x="0" y="0"/>
          <a:chExt cx="0" cy="0"/>
        </a:xfrm>
      </p:grpSpPr>
      <p:sp>
        <p:nvSpPr>
          <p:cNvPr id="115" name="Google Shape;115;p16"/>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16" name="Google Shape;116;p16"/>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117" name="Google Shape;117;p16"/>
          <p:cNvSpPr/>
          <p:nvPr/>
        </p:nvSpPr>
        <p:spPr>
          <a:xfrm>
            <a:off x="-22468" y="235365"/>
            <a:ext cx="57900" cy="4672800"/>
          </a:xfrm>
          <a:prstGeom prst="rect">
            <a:avLst/>
          </a:prstGeom>
          <a:solidFill>
            <a:srgbClr val="FBBC0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118" name="Google Shape;118;p16"/>
          <p:cNvGrpSpPr/>
          <p:nvPr/>
        </p:nvGrpSpPr>
        <p:grpSpPr>
          <a:xfrm>
            <a:off x="8469122" y="4803781"/>
            <a:ext cx="420491" cy="137010"/>
            <a:chOff x="0" y="0"/>
            <a:chExt cx="2077525" cy="676925"/>
          </a:xfrm>
        </p:grpSpPr>
        <p:sp>
          <p:nvSpPr>
            <p:cNvPr id="119" name="Google Shape;119;p16"/>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0" name="Google Shape;120;p16"/>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1" name="Google Shape;121;p16"/>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2" name="Google Shape;122;p16"/>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3" name="Google Shape;123;p16"/>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24" name="Google Shape;124;p16"/>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alf Color Grey - Core Yellow">
  <p:cSld name="TITLE_2_1_2_1">
    <p:spTree>
      <p:nvGrpSpPr>
        <p:cNvPr id="1" name="Shape 125"/>
        <p:cNvGrpSpPr/>
        <p:nvPr/>
      </p:nvGrpSpPr>
      <p:grpSpPr>
        <a:xfrm>
          <a:off x="0" y="0"/>
          <a:ext cx="0" cy="0"/>
          <a:chOff x="0" y="0"/>
          <a:chExt cx="0" cy="0"/>
        </a:xfrm>
      </p:grpSpPr>
      <p:sp>
        <p:nvSpPr>
          <p:cNvPr id="126" name="Google Shape;126;p17"/>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7"/>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128" name="Google Shape;128;p17"/>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29" name="Google Shape;129;p17"/>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30" name="Google Shape;130;p17"/>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31" name="Google Shape;131;p17"/>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32" name="Google Shape;132;p17"/>
          <p:cNvGrpSpPr/>
          <p:nvPr/>
        </p:nvGrpSpPr>
        <p:grpSpPr>
          <a:xfrm>
            <a:off x="8469122" y="4803781"/>
            <a:ext cx="420491" cy="137010"/>
            <a:chOff x="0" y="0"/>
            <a:chExt cx="2077525" cy="676925"/>
          </a:xfrm>
        </p:grpSpPr>
        <p:sp>
          <p:nvSpPr>
            <p:cNvPr id="133" name="Google Shape;133;p1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4" name="Google Shape;134;p1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5" name="Google Shape;135;p1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6" name="Google Shape;136;p1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7" name="Google Shape;137;p1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38" name="Google Shape;138;p1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 Core Green">
  <p:cSld name="CUSTOM_1_1">
    <p:spTree>
      <p:nvGrpSpPr>
        <p:cNvPr id="1" name="Shape 139"/>
        <p:cNvGrpSpPr/>
        <p:nvPr/>
      </p:nvGrpSpPr>
      <p:grpSpPr>
        <a:xfrm>
          <a:off x="0" y="0"/>
          <a:ext cx="0" cy="0"/>
          <a:chOff x="0" y="0"/>
          <a:chExt cx="0" cy="0"/>
        </a:xfrm>
      </p:grpSpPr>
      <p:sp>
        <p:nvSpPr>
          <p:cNvPr id="140" name="Google Shape;140;p18"/>
          <p:cNvSpPr/>
          <p:nvPr/>
        </p:nvSpPr>
        <p:spPr>
          <a:xfrm>
            <a:off x="50" y="0"/>
            <a:ext cx="9144000" cy="45240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41" name="Google Shape;141;p18"/>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42" name="Google Shape;142;p18"/>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143" name="Google Shape;143;p18"/>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44" name="Google Shape;144;p1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dy Slide - Green">
  <p:cSld name="TITLE_2_1_1">
    <p:spTree>
      <p:nvGrpSpPr>
        <p:cNvPr id="1" name="Shape 145"/>
        <p:cNvGrpSpPr/>
        <p:nvPr/>
      </p:nvGrpSpPr>
      <p:grpSpPr>
        <a:xfrm>
          <a:off x="0" y="0"/>
          <a:ext cx="0" cy="0"/>
          <a:chOff x="0" y="0"/>
          <a:chExt cx="0" cy="0"/>
        </a:xfrm>
      </p:grpSpPr>
      <p:sp>
        <p:nvSpPr>
          <p:cNvPr id="146" name="Google Shape;146;p19"/>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47" name="Google Shape;147;p1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148" name="Google Shape;148;p19"/>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149" name="Google Shape;149;p19"/>
          <p:cNvGrpSpPr/>
          <p:nvPr/>
        </p:nvGrpSpPr>
        <p:grpSpPr>
          <a:xfrm>
            <a:off x="8469122" y="4803781"/>
            <a:ext cx="420491" cy="137010"/>
            <a:chOff x="0" y="0"/>
            <a:chExt cx="2077525" cy="676925"/>
          </a:xfrm>
        </p:grpSpPr>
        <p:sp>
          <p:nvSpPr>
            <p:cNvPr id="150" name="Google Shape;150;p1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51" name="Google Shape;151;p1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52" name="Google Shape;152;p1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53" name="Google Shape;153;p1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54" name="Google Shape;154;p1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55" name="Google Shape;155;p1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 Core Red">
  <p:cSld name="CUSTOM_1_1_1">
    <p:spTree>
      <p:nvGrpSpPr>
        <p:cNvPr id="1" name="Shape 156"/>
        <p:cNvGrpSpPr/>
        <p:nvPr/>
      </p:nvGrpSpPr>
      <p:grpSpPr>
        <a:xfrm>
          <a:off x="0" y="0"/>
          <a:ext cx="0" cy="0"/>
          <a:chOff x="0" y="0"/>
          <a:chExt cx="0" cy="0"/>
        </a:xfrm>
      </p:grpSpPr>
      <p:sp>
        <p:nvSpPr>
          <p:cNvPr id="157" name="Google Shape;157;p20"/>
          <p:cNvSpPr/>
          <p:nvPr/>
        </p:nvSpPr>
        <p:spPr>
          <a:xfrm>
            <a:off x="50" y="0"/>
            <a:ext cx="9144000" cy="45240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58" name="Google Shape;158;p20"/>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59" name="Google Shape;159;p20"/>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160" name="Google Shape;160;p20"/>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61" name="Google Shape;161;p20"/>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ody Slide - Red">
  <p:cSld name="TITLE_2_1_1_1">
    <p:spTree>
      <p:nvGrpSpPr>
        <p:cNvPr id="1" name="Shape 162"/>
        <p:cNvGrpSpPr/>
        <p:nvPr/>
      </p:nvGrpSpPr>
      <p:grpSpPr>
        <a:xfrm>
          <a:off x="0" y="0"/>
          <a:ext cx="0" cy="0"/>
          <a:chOff x="0" y="0"/>
          <a:chExt cx="0" cy="0"/>
        </a:xfrm>
      </p:grpSpPr>
      <p:sp>
        <p:nvSpPr>
          <p:cNvPr id="163" name="Google Shape;163;p21"/>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164" name="Google Shape;164;p21"/>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165" name="Google Shape;165;p21"/>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166" name="Google Shape;166;p21"/>
          <p:cNvGrpSpPr/>
          <p:nvPr/>
        </p:nvGrpSpPr>
        <p:grpSpPr>
          <a:xfrm>
            <a:off x="8469122" y="4803781"/>
            <a:ext cx="420491" cy="137010"/>
            <a:chOff x="0" y="0"/>
            <a:chExt cx="2077525" cy="676925"/>
          </a:xfrm>
        </p:grpSpPr>
        <p:sp>
          <p:nvSpPr>
            <p:cNvPr id="167" name="Google Shape;167;p2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68" name="Google Shape;168;p2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69" name="Google Shape;169;p2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0" name="Google Shape;170;p2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1" name="Google Shape;171;p2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72" name="Google Shape;172;p2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alf Color Grey - Core Blue">
  <p:cSld name="TITLE_2_2_1">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75" name="Google Shape;175;p22"/>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76" name="Google Shape;176;p22"/>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2"/>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178" name="Google Shape;178;p22"/>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79" name="Google Shape;179;p22"/>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80" name="Google Shape;180;p22"/>
          <p:cNvGrpSpPr/>
          <p:nvPr/>
        </p:nvGrpSpPr>
        <p:grpSpPr>
          <a:xfrm>
            <a:off x="8469122" y="4803781"/>
            <a:ext cx="420491" cy="137010"/>
            <a:chOff x="0" y="0"/>
            <a:chExt cx="2077525" cy="676925"/>
          </a:xfrm>
        </p:grpSpPr>
        <p:sp>
          <p:nvSpPr>
            <p:cNvPr id="181" name="Google Shape;181;p2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2" name="Google Shape;182;p2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3" name="Google Shape;183;p2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4" name="Google Shape;184;p2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5" name="Google Shape;185;p2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86" name="Google Shape;186;p2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Half Color Grey - Core Green">
  <p:cSld name="TITLE_2_1_1_2_1">
    <p:spTree>
      <p:nvGrpSpPr>
        <p:cNvPr id="1" name="Shape 187"/>
        <p:cNvGrpSpPr/>
        <p:nvPr/>
      </p:nvGrpSpPr>
      <p:grpSpPr>
        <a:xfrm>
          <a:off x="0" y="0"/>
          <a:ext cx="0" cy="0"/>
          <a:chOff x="0" y="0"/>
          <a:chExt cx="0" cy="0"/>
        </a:xfrm>
      </p:grpSpPr>
      <p:sp>
        <p:nvSpPr>
          <p:cNvPr id="188" name="Google Shape;188;p23"/>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3"/>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190" name="Google Shape;190;p23"/>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191" name="Google Shape;191;p23"/>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192" name="Google Shape;192;p23"/>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193" name="Google Shape;193;p23"/>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194" name="Google Shape;194;p23"/>
          <p:cNvGrpSpPr/>
          <p:nvPr/>
        </p:nvGrpSpPr>
        <p:grpSpPr>
          <a:xfrm>
            <a:off x="8469122" y="4803781"/>
            <a:ext cx="420491" cy="137010"/>
            <a:chOff x="0" y="0"/>
            <a:chExt cx="2077525" cy="676925"/>
          </a:xfrm>
        </p:grpSpPr>
        <p:sp>
          <p:nvSpPr>
            <p:cNvPr id="195" name="Google Shape;195;p2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6" name="Google Shape;196;p2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7" name="Google Shape;197;p2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8" name="Google Shape;198;p2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99" name="Google Shape;199;p2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00" name="Google Shape;200;p2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Half Color Grey - Core Red">
  <p:cSld name="TITLE_2_1_1_1_1_1">
    <p:spTree>
      <p:nvGrpSpPr>
        <p:cNvPr id="1" name="Shape 201"/>
        <p:cNvGrpSpPr/>
        <p:nvPr/>
      </p:nvGrpSpPr>
      <p:grpSpPr>
        <a:xfrm>
          <a:off x="0" y="0"/>
          <a:ext cx="0" cy="0"/>
          <a:chOff x="0" y="0"/>
          <a:chExt cx="0" cy="0"/>
        </a:xfrm>
      </p:grpSpPr>
      <p:sp>
        <p:nvSpPr>
          <p:cNvPr id="202" name="Google Shape;202;p24"/>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4"/>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204" name="Google Shape;204;p24"/>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05" name="Google Shape;205;p24"/>
          <p:cNvSpPr txBox="1">
            <a:spLocks noGrp="1"/>
          </p:cNvSpPr>
          <p:nvPr>
            <p:ph type="body" idx="1"/>
          </p:nvPr>
        </p:nvSpPr>
        <p:spPr>
          <a:xfrm>
            <a:off x="344501"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06" name="Google Shape;206;p24"/>
          <p:cNvSpPr txBox="1">
            <a:spLocks noGrp="1"/>
          </p:cNvSpPr>
          <p:nvPr>
            <p:ph type="title"/>
          </p:nvPr>
        </p:nvSpPr>
        <p:spPr>
          <a:xfrm>
            <a:off x="344501" y="1365900"/>
            <a:ext cx="38646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07" name="Google Shape;207;p24"/>
          <p:cNvSpPr txBox="1">
            <a:spLocks noGrp="1"/>
          </p:cNvSpPr>
          <p:nvPr>
            <p:ph type="body" idx="2"/>
          </p:nvPr>
        </p:nvSpPr>
        <p:spPr>
          <a:xfrm>
            <a:off x="344501"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grpSp>
        <p:nvGrpSpPr>
          <p:cNvPr id="208" name="Google Shape;208;p24"/>
          <p:cNvGrpSpPr/>
          <p:nvPr/>
        </p:nvGrpSpPr>
        <p:grpSpPr>
          <a:xfrm>
            <a:off x="8469122" y="4803781"/>
            <a:ext cx="420491" cy="137010"/>
            <a:chOff x="0" y="0"/>
            <a:chExt cx="2077525" cy="676925"/>
          </a:xfrm>
        </p:grpSpPr>
        <p:sp>
          <p:nvSpPr>
            <p:cNvPr id="209" name="Google Shape;209;p2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10" name="Google Shape;210;p2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11" name="Google Shape;211;p2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12" name="Google Shape;212;p2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13" name="Google Shape;213;p2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14" name="Google Shape;214;p2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ivider - Dark Blue 900">
  <p:cSld name="CUSTOM_1_1_1_1_1_1">
    <p:spTree>
      <p:nvGrpSpPr>
        <p:cNvPr id="1" name="Shape 215"/>
        <p:cNvGrpSpPr/>
        <p:nvPr/>
      </p:nvGrpSpPr>
      <p:grpSpPr>
        <a:xfrm>
          <a:off x="0" y="0"/>
          <a:ext cx="0" cy="0"/>
          <a:chOff x="0" y="0"/>
          <a:chExt cx="0" cy="0"/>
        </a:xfrm>
      </p:grpSpPr>
      <p:sp>
        <p:nvSpPr>
          <p:cNvPr id="216" name="Google Shape;216;p25"/>
          <p:cNvSpPr/>
          <p:nvPr/>
        </p:nvSpPr>
        <p:spPr>
          <a:xfrm>
            <a:off x="50" y="0"/>
            <a:ext cx="9144000" cy="4524000"/>
          </a:xfrm>
          <a:prstGeom prst="rect">
            <a:avLst/>
          </a:prstGeom>
          <a:solidFill>
            <a:srgbClr val="185ABC"/>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17" name="Google Shape;217;p25"/>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218" name="Google Shape;218;p25"/>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219" name="Google Shape;219;p25"/>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20" name="Google Shape;220;p2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Blank_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cxnSp>
        <p:nvCxnSpPr>
          <p:cNvPr id="41" name="Google Shape;41;p8"/>
          <p:cNvCxnSpPr/>
          <p:nvPr/>
        </p:nvCxnSpPr>
        <p:spPr>
          <a:xfrm rot="10800000">
            <a:off x="559254" y="1427358"/>
            <a:ext cx="0" cy="1869900"/>
          </a:xfrm>
          <a:prstGeom prst="straightConnector1">
            <a:avLst/>
          </a:prstGeom>
          <a:noFill/>
          <a:ln w="25400" cap="flat" cmpd="sng">
            <a:solidFill>
              <a:srgbClr val="FFFFFF"/>
            </a:solidFill>
            <a:prstDash val="solid"/>
            <a:miter lim="400000"/>
            <a:headEnd type="none" w="sm" len="sm"/>
            <a:tailEnd type="none" w="sm" len="sm"/>
          </a:ln>
        </p:spPr>
      </p:cxnSp>
      <p:grpSp>
        <p:nvGrpSpPr>
          <p:cNvPr id="42" name="Google Shape;42;p8"/>
          <p:cNvGrpSpPr/>
          <p:nvPr/>
        </p:nvGrpSpPr>
        <p:grpSpPr>
          <a:xfrm>
            <a:off x="8469122" y="4803781"/>
            <a:ext cx="420491" cy="137010"/>
            <a:chOff x="0" y="0"/>
            <a:chExt cx="2077525" cy="676925"/>
          </a:xfrm>
        </p:grpSpPr>
        <p:sp>
          <p:nvSpPr>
            <p:cNvPr id="43" name="Google Shape;43;p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 name="Google Shape;44;p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5" name="Google Shape;45;p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6" name="Google Shape;46;p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7" name="Google Shape;47;p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8" name="Google Shape;48;p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49" name="Google Shape;49;p8"/>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50" name="Google Shape;50;p8"/>
          <p:cNvSpPr/>
          <p:nvPr/>
        </p:nvSpPr>
        <p:spPr>
          <a:xfrm>
            <a:off x="7977950" y="241975"/>
            <a:ext cx="1030200" cy="22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vider - Dark Yellow 700">
  <p:cSld name="CUSTOM_1_1_1_1_1_1_1_1_1">
    <p:spTree>
      <p:nvGrpSpPr>
        <p:cNvPr id="1" name="Shape 221"/>
        <p:cNvGrpSpPr/>
        <p:nvPr/>
      </p:nvGrpSpPr>
      <p:grpSpPr>
        <a:xfrm>
          <a:off x="0" y="0"/>
          <a:ext cx="0" cy="0"/>
          <a:chOff x="0" y="0"/>
          <a:chExt cx="0" cy="0"/>
        </a:xfrm>
      </p:grpSpPr>
      <p:sp>
        <p:nvSpPr>
          <p:cNvPr id="222" name="Google Shape;222;p26"/>
          <p:cNvSpPr/>
          <p:nvPr/>
        </p:nvSpPr>
        <p:spPr>
          <a:xfrm>
            <a:off x="50" y="0"/>
            <a:ext cx="9144000" cy="4524000"/>
          </a:xfrm>
          <a:prstGeom prst="rect">
            <a:avLst/>
          </a:prstGeom>
          <a:solidFill>
            <a:srgbClr val="EA8600"/>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23" name="Google Shape;223;p26"/>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224" name="Google Shape;224;p26"/>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225" name="Google Shape;225;p26"/>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26" name="Google Shape;226;p26"/>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ivider - Dark Green 900">
  <p:cSld name="CUSTOM_1_1_1_1_1_1_1_1">
    <p:spTree>
      <p:nvGrpSpPr>
        <p:cNvPr id="1" name="Shape 227"/>
        <p:cNvGrpSpPr/>
        <p:nvPr/>
      </p:nvGrpSpPr>
      <p:grpSpPr>
        <a:xfrm>
          <a:off x="0" y="0"/>
          <a:ext cx="0" cy="0"/>
          <a:chOff x="0" y="0"/>
          <a:chExt cx="0" cy="0"/>
        </a:xfrm>
      </p:grpSpPr>
      <p:sp>
        <p:nvSpPr>
          <p:cNvPr id="228" name="Google Shape;228;p27"/>
          <p:cNvSpPr/>
          <p:nvPr/>
        </p:nvSpPr>
        <p:spPr>
          <a:xfrm>
            <a:off x="50" y="0"/>
            <a:ext cx="9144000" cy="4524000"/>
          </a:xfrm>
          <a:prstGeom prst="rect">
            <a:avLst/>
          </a:prstGeom>
          <a:solidFill>
            <a:srgbClr val="13733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29" name="Google Shape;229;p27"/>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230" name="Google Shape;230;p27"/>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231" name="Google Shape;231;p27"/>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32" name="Google Shape;232;p27"/>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ivider - Dark Red 800">
  <p:cSld name="CUSTOM_1_1_1_1_1">
    <p:spTree>
      <p:nvGrpSpPr>
        <p:cNvPr id="1" name="Shape 233"/>
        <p:cNvGrpSpPr/>
        <p:nvPr/>
      </p:nvGrpSpPr>
      <p:grpSpPr>
        <a:xfrm>
          <a:off x="0" y="0"/>
          <a:ext cx="0" cy="0"/>
          <a:chOff x="0" y="0"/>
          <a:chExt cx="0" cy="0"/>
        </a:xfrm>
      </p:grpSpPr>
      <p:sp>
        <p:nvSpPr>
          <p:cNvPr id="234" name="Google Shape;234;p28"/>
          <p:cNvSpPr/>
          <p:nvPr/>
        </p:nvSpPr>
        <p:spPr>
          <a:xfrm>
            <a:off x="50" y="0"/>
            <a:ext cx="9144000" cy="4524000"/>
          </a:xfrm>
          <a:prstGeom prst="rect">
            <a:avLst/>
          </a:prstGeom>
          <a:solidFill>
            <a:srgbClr val="B31412"/>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235" name="Google Shape;235;p28"/>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236" name="Google Shape;236;p28"/>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237" name="Google Shape;237;p28"/>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238" name="Google Shape;238;p28"/>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nternal Intro/Context Slide">
  <p:cSld name="Blank - Title_1_1_3_1_1">
    <p:bg>
      <p:bgPr>
        <a:solidFill>
          <a:srgbClr val="FBBC04"/>
        </a:solidFill>
        <a:effectLst/>
      </p:bgPr>
    </p:bg>
    <p:spTree>
      <p:nvGrpSpPr>
        <p:cNvPr id="1" name="Shape 239"/>
        <p:cNvGrpSpPr/>
        <p:nvPr/>
      </p:nvGrpSpPr>
      <p:grpSpPr>
        <a:xfrm>
          <a:off x="0" y="0"/>
          <a:ext cx="0" cy="0"/>
          <a:chOff x="0" y="0"/>
          <a:chExt cx="0" cy="0"/>
        </a:xfrm>
      </p:grpSpPr>
      <p:sp>
        <p:nvSpPr>
          <p:cNvPr id="240" name="Google Shape;240;p29"/>
          <p:cNvSpPr/>
          <p:nvPr/>
        </p:nvSpPr>
        <p:spPr>
          <a:xfrm>
            <a:off x="0" y="0"/>
            <a:ext cx="9144000" cy="4938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Google Sans Medium"/>
                <a:ea typeface="Google Sans Medium"/>
                <a:cs typeface="Google Sans Medium"/>
                <a:sym typeface="Google Sans Medium"/>
              </a:rPr>
              <a:t>     INTERNAL ONLY</a:t>
            </a:r>
            <a:endParaRPr sz="1400" b="0" i="0" u="none" strike="noStrike" cap="none">
              <a:solidFill>
                <a:srgbClr val="FFFFFF"/>
              </a:solidFill>
              <a:latin typeface="Google Sans Medium"/>
              <a:ea typeface="Google Sans Medium"/>
              <a:cs typeface="Google Sans Medium"/>
              <a:sym typeface="Google Sans Medium"/>
            </a:endParaRPr>
          </a:p>
        </p:txBody>
      </p:sp>
      <p:sp>
        <p:nvSpPr>
          <p:cNvPr id="241" name="Google Shape;241;p2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sp>
        <p:nvSpPr>
          <p:cNvPr id="242" name="Google Shape;242;p29"/>
          <p:cNvSpPr/>
          <p:nvPr/>
        </p:nvSpPr>
        <p:spPr>
          <a:xfrm>
            <a:off x="3773600" y="178350"/>
            <a:ext cx="156000" cy="1371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grpSp>
        <p:nvGrpSpPr>
          <p:cNvPr id="243" name="Google Shape;243;p29"/>
          <p:cNvGrpSpPr/>
          <p:nvPr/>
        </p:nvGrpSpPr>
        <p:grpSpPr>
          <a:xfrm>
            <a:off x="8469122" y="4803781"/>
            <a:ext cx="420491" cy="137010"/>
            <a:chOff x="0" y="0"/>
            <a:chExt cx="2077525" cy="676925"/>
          </a:xfrm>
        </p:grpSpPr>
        <p:sp>
          <p:nvSpPr>
            <p:cNvPr id="244" name="Google Shape;244;p2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45" name="Google Shape;245;p2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46" name="Google Shape;246;p2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47" name="Google Shape;247;p2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48" name="Google Shape;248;p2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49" name="Google Shape;249;p2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50" name="Google Shape;250;p29"/>
          <p:cNvSpPr txBox="1">
            <a:spLocks noGrp="1"/>
          </p:cNvSpPr>
          <p:nvPr>
            <p:ph type="body" idx="1"/>
          </p:nvPr>
        </p:nvSpPr>
        <p:spPr>
          <a:xfrm>
            <a:off x="340663" y="1128663"/>
            <a:ext cx="7877100" cy="34527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1pPr>
            <a:lvl2pPr marL="914400" marR="0" lvl="1"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2pPr>
            <a:lvl3pPr marL="1371600" marR="0" lvl="2"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3pPr>
            <a:lvl4pPr marL="1828800" marR="0" lvl="3"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4pPr>
            <a:lvl5pPr marL="2286000" marR="0" lvl="4"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5pPr>
            <a:lvl6pPr marL="2743200" marR="0" lvl="5"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6pPr>
            <a:lvl7pPr marL="3200400" marR="0" lvl="6"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7pPr>
            <a:lvl8pPr marL="3657600" marR="0" lvl="7"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8pPr>
            <a:lvl9pPr marL="4114800" marR="0" lvl="8" indent="-285750" algn="l" rtl="0">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9pPr>
          </a:lstStyle>
          <a:p>
            <a:endParaRPr/>
          </a:p>
        </p:txBody>
      </p:sp>
      <p:sp>
        <p:nvSpPr>
          <p:cNvPr id="251" name="Google Shape;251;p29"/>
          <p:cNvSpPr txBox="1">
            <a:spLocks noGrp="1"/>
          </p:cNvSpPr>
          <p:nvPr>
            <p:ph type="title"/>
          </p:nvPr>
        </p:nvSpPr>
        <p:spPr>
          <a:xfrm>
            <a:off x="395688" y="493663"/>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C4043"/>
              </a:buClr>
              <a:buSzPts val="2400"/>
              <a:buFont typeface="Google Sans"/>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3C4043"/>
              </a:buClr>
              <a:buSzPts val="4200"/>
              <a:buFont typeface="Helvetica Neue Light"/>
              <a:buNone/>
              <a:defRPr sz="4200" b="0" i="0" u="none" strike="noStrike" cap="none">
                <a:solidFill>
                  <a:srgbClr val="3C4043"/>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nternal header">
  <p:cSld name="Blank - Title_1_1_3_1_1_2">
    <p:bg>
      <p:bgPr>
        <a:noFill/>
        <a:effectLst/>
      </p:bgPr>
    </p:bg>
    <p:spTree>
      <p:nvGrpSpPr>
        <p:cNvPr id="1" name="Shape 252"/>
        <p:cNvGrpSpPr/>
        <p:nvPr/>
      </p:nvGrpSpPr>
      <p:grpSpPr>
        <a:xfrm>
          <a:off x="0" y="0"/>
          <a:ext cx="0" cy="0"/>
          <a:chOff x="0" y="0"/>
          <a:chExt cx="0" cy="0"/>
        </a:xfrm>
      </p:grpSpPr>
      <p:sp>
        <p:nvSpPr>
          <p:cNvPr id="253" name="Google Shape;253;p30"/>
          <p:cNvSpPr/>
          <p:nvPr/>
        </p:nvSpPr>
        <p:spPr>
          <a:xfrm>
            <a:off x="0" y="0"/>
            <a:ext cx="9144000" cy="4938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rgbClr val="FFFFFF"/>
                </a:solidFill>
                <a:latin typeface="Google Sans Medium"/>
                <a:ea typeface="Google Sans Medium"/>
                <a:cs typeface="Google Sans Medium"/>
                <a:sym typeface="Google Sans Medium"/>
              </a:rPr>
              <a:t>     INTERNAL ONLY</a:t>
            </a:r>
            <a:endParaRPr sz="1400" b="0" i="0" u="none" strike="noStrike" cap="none">
              <a:solidFill>
                <a:srgbClr val="FFFFFF"/>
              </a:solidFill>
              <a:latin typeface="Google Sans Medium"/>
              <a:ea typeface="Google Sans Medium"/>
              <a:cs typeface="Google Sans Medium"/>
              <a:sym typeface="Google Sans Medium"/>
            </a:endParaRPr>
          </a:p>
        </p:txBody>
      </p:sp>
      <p:sp>
        <p:nvSpPr>
          <p:cNvPr id="254" name="Google Shape;254;p30"/>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sp>
        <p:nvSpPr>
          <p:cNvPr id="255" name="Google Shape;255;p30"/>
          <p:cNvSpPr/>
          <p:nvPr/>
        </p:nvSpPr>
        <p:spPr>
          <a:xfrm>
            <a:off x="3773600" y="178350"/>
            <a:ext cx="156000" cy="1371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grpSp>
        <p:nvGrpSpPr>
          <p:cNvPr id="256" name="Google Shape;256;p30"/>
          <p:cNvGrpSpPr/>
          <p:nvPr/>
        </p:nvGrpSpPr>
        <p:grpSpPr>
          <a:xfrm>
            <a:off x="8469122" y="4803781"/>
            <a:ext cx="420491" cy="137010"/>
            <a:chOff x="0" y="0"/>
            <a:chExt cx="2077525" cy="676925"/>
          </a:xfrm>
        </p:grpSpPr>
        <p:sp>
          <p:nvSpPr>
            <p:cNvPr id="257" name="Google Shape;257;p30"/>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8" name="Google Shape;258;p30"/>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59" name="Google Shape;259;p30"/>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0" name="Google Shape;260;p30"/>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1" name="Google Shape;261;p30"/>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62" name="Google Shape;262;p30"/>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alf Color Grey - Core Yellow">
  <p:cSld name="TITLE_2_1_2">
    <p:spTree>
      <p:nvGrpSpPr>
        <p:cNvPr id="1" name="Shape 263"/>
        <p:cNvGrpSpPr/>
        <p:nvPr/>
      </p:nvGrpSpPr>
      <p:grpSpPr>
        <a:xfrm>
          <a:off x="0" y="0"/>
          <a:ext cx="0" cy="0"/>
          <a:chOff x="0" y="0"/>
          <a:chExt cx="0" cy="0"/>
        </a:xfrm>
      </p:grpSpPr>
      <p:sp>
        <p:nvSpPr>
          <p:cNvPr id="264" name="Google Shape;264;p31"/>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1"/>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66" name="Google Shape;266;p31"/>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267" name="Google Shape;267;p31"/>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68" name="Google Shape;268;p31"/>
          <p:cNvSpPr txBox="1">
            <a:spLocks noGrp="1"/>
          </p:cNvSpPr>
          <p:nvPr>
            <p:ph type="body" idx="1"/>
          </p:nvPr>
        </p:nvSpPr>
        <p:spPr>
          <a:xfrm>
            <a:off x="362563" y="2175900"/>
            <a:ext cx="29766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69" name="Google Shape;269;p31"/>
          <p:cNvSpPr txBox="1">
            <a:spLocks noGrp="1"/>
          </p:cNvSpPr>
          <p:nvPr>
            <p:ph type="title"/>
          </p:nvPr>
        </p:nvSpPr>
        <p:spPr>
          <a:xfrm>
            <a:off x="362563" y="1365900"/>
            <a:ext cx="38646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70" name="Google Shape;270;p31"/>
          <p:cNvGrpSpPr/>
          <p:nvPr/>
        </p:nvGrpSpPr>
        <p:grpSpPr>
          <a:xfrm>
            <a:off x="8469122" y="4803781"/>
            <a:ext cx="420491" cy="137010"/>
            <a:chOff x="0" y="0"/>
            <a:chExt cx="2077525" cy="676925"/>
          </a:xfrm>
        </p:grpSpPr>
        <p:sp>
          <p:nvSpPr>
            <p:cNvPr id="271" name="Google Shape;271;p3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2" name="Google Shape;272;p3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3" name="Google Shape;273;p3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4" name="Google Shape;274;p3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5" name="Google Shape;275;p3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76" name="Google Shape;276;p3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ody Slide - Basic Text - Yellow">
  <p:cSld name="TITLE_2_3_3_1">
    <p:spTree>
      <p:nvGrpSpPr>
        <p:cNvPr id="1" name="Shape 277"/>
        <p:cNvGrpSpPr/>
        <p:nvPr/>
      </p:nvGrpSpPr>
      <p:grpSpPr>
        <a:xfrm>
          <a:off x="0" y="0"/>
          <a:ext cx="0" cy="0"/>
          <a:chOff x="0" y="0"/>
          <a:chExt cx="0" cy="0"/>
        </a:xfrm>
      </p:grpSpPr>
      <p:sp>
        <p:nvSpPr>
          <p:cNvPr id="278" name="Google Shape;278;p32"/>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79" name="Google Shape;279;p32"/>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80" name="Google Shape;280;p32"/>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281" name="Google Shape;281;p32"/>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82" name="Google Shape;282;p32"/>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83" name="Google Shape;283;p32"/>
          <p:cNvGrpSpPr/>
          <p:nvPr/>
        </p:nvGrpSpPr>
        <p:grpSpPr>
          <a:xfrm>
            <a:off x="8469122" y="4803781"/>
            <a:ext cx="420491" cy="137010"/>
            <a:chOff x="0" y="0"/>
            <a:chExt cx="2077525" cy="676925"/>
          </a:xfrm>
        </p:grpSpPr>
        <p:sp>
          <p:nvSpPr>
            <p:cNvPr id="284" name="Google Shape;284;p3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5" name="Google Shape;285;p3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6" name="Google Shape;286;p3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7" name="Google Shape;287;p3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8" name="Google Shape;288;p3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9" name="Google Shape;289;p3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ody Slide - Bulleted List - Yellow">
  <p:cSld name="TITLE_2_3_1_1">
    <p:spTree>
      <p:nvGrpSpPr>
        <p:cNvPr id="1" name="Shape 290"/>
        <p:cNvGrpSpPr/>
        <p:nvPr/>
      </p:nvGrpSpPr>
      <p:grpSpPr>
        <a:xfrm>
          <a:off x="0" y="0"/>
          <a:ext cx="0" cy="0"/>
          <a:chOff x="0" y="0"/>
          <a:chExt cx="0" cy="0"/>
        </a:xfrm>
      </p:grpSpPr>
      <p:sp>
        <p:nvSpPr>
          <p:cNvPr id="291" name="Google Shape;291;p33"/>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292" name="Google Shape;292;p33"/>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293" name="Google Shape;293;p33"/>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294" name="Google Shape;294;p33"/>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295" name="Google Shape;295;p33"/>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296" name="Google Shape;296;p33"/>
          <p:cNvGrpSpPr/>
          <p:nvPr/>
        </p:nvGrpSpPr>
        <p:grpSpPr>
          <a:xfrm>
            <a:off x="8469122" y="4803781"/>
            <a:ext cx="420491" cy="137010"/>
            <a:chOff x="0" y="0"/>
            <a:chExt cx="2077525" cy="676925"/>
          </a:xfrm>
        </p:grpSpPr>
        <p:sp>
          <p:nvSpPr>
            <p:cNvPr id="297" name="Google Shape;297;p3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8" name="Google Shape;298;p3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99" name="Google Shape;299;p3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0" name="Google Shape;300;p3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1" name="Google Shape;301;p3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02" name="Google Shape;302;p3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ody Slide - Basic Text - Green">
  <p:cSld name="TITLE_2_3_3_1_1">
    <p:spTree>
      <p:nvGrpSpPr>
        <p:cNvPr id="1" name="Shape 303"/>
        <p:cNvGrpSpPr/>
        <p:nvPr/>
      </p:nvGrpSpPr>
      <p:grpSpPr>
        <a:xfrm>
          <a:off x="0" y="0"/>
          <a:ext cx="0" cy="0"/>
          <a:chOff x="0" y="0"/>
          <a:chExt cx="0" cy="0"/>
        </a:xfrm>
      </p:grpSpPr>
      <p:sp>
        <p:nvSpPr>
          <p:cNvPr id="304" name="Google Shape;304;p34"/>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05" name="Google Shape;305;p34"/>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06" name="Google Shape;306;p34"/>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07" name="Google Shape;307;p34"/>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08" name="Google Shape;308;p34"/>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09" name="Google Shape;309;p34"/>
          <p:cNvGrpSpPr/>
          <p:nvPr/>
        </p:nvGrpSpPr>
        <p:grpSpPr>
          <a:xfrm>
            <a:off x="8469122" y="4803781"/>
            <a:ext cx="420491" cy="137010"/>
            <a:chOff x="0" y="0"/>
            <a:chExt cx="2077525" cy="676925"/>
          </a:xfrm>
        </p:grpSpPr>
        <p:sp>
          <p:nvSpPr>
            <p:cNvPr id="310" name="Google Shape;310;p3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1" name="Google Shape;311;p3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2" name="Google Shape;312;p3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3" name="Google Shape;313;p3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4" name="Google Shape;314;p3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5" name="Google Shape;315;p3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ody Slide - Bulleted List - Green">
  <p:cSld name="TITLE_2_3_1_1_1">
    <p:spTree>
      <p:nvGrpSpPr>
        <p:cNvPr id="1" name="Shape 316"/>
        <p:cNvGrpSpPr/>
        <p:nvPr/>
      </p:nvGrpSpPr>
      <p:grpSpPr>
        <a:xfrm>
          <a:off x="0" y="0"/>
          <a:ext cx="0" cy="0"/>
          <a:chOff x="0" y="0"/>
          <a:chExt cx="0" cy="0"/>
        </a:xfrm>
      </p:grpSpPr>
      <p:sp>
        <p:nvSpPr>
          <p:cNvPr id="317" name="Google Shape;317;p35"/>
          <p:cNvSpPr txBox="1">
            <a:spLocks noGrp="1"/>
          </p:cNvSpPr>
          <p:nvPr>
            <p:ph type="body" idx="1"/>
          </p:nvPr>
        </p:nvSpPr>
        <p:spPr>
          <a:xfrm>
            <a:off x="364025" y="4743625"/>
            <a:ext cx="4345800" cy="3756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1pPr>
            <a:lvl2pPr marL="914400" marR="0" lvl="1"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2pPr>
            <a:lvl3pPr marL="1371600" marR="0" lvl="2"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3pPr>
            <a:lvl4pPr marL="1828800" marR="0" lvl="3"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4pPr>
            <a:lvl5pPr marL="2286000" marR="0" lvl="4"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5pPr>
            <a:lvl6pPr marL="2743200" marR="0" lvl="5"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6pPr>
            <a:lvl7pPr marL="3200400" marR="0" lvl="6"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7pPr>
            <a:lvl8pPr marL="3657600" marR="0" lvl="7"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8pPr>
            <a:lvl9pPr marL="4114800" marR="0" lvl="8" indent="-228600" algn="l" rtl="0">
              <a:lnSpc>
                <a:spcPct val="100000"/>
              </a:lnSpc>
              <a:spcBef>
                <a:spcPts val="0"/>
              </a:spcBef>
              <a:spcAft>
                <a:spcPts val="0"/>
              </a:spcAft>
              <a:buClr>
                <a:srgbClr val="000000"/>
              </a:buClr>
              <a:buSzPts val="1100"/>
              <a:buFont typeface="Arial"/>
              <a:buNone/>
              <a:defRPr sz="600" b="0" i="0" u="none" strike="noStrike" cap="none">
                <a:solidFill>
                  <a:srgbClr val="D5D5D5"/>
                </a:solidFill>
                <a:latin typeface="Roboto"/>
                <a:ea typeface="Roboto"/>
                <a:cs typeface="Roboto"/>
                <a:sym typeface="Roboto"/>
              </a:defRPr>
            </a:lvl9pPr>
          </a:lstStyle>
          <a:p>
            <a:endParaRPr/>
          </a:p>
        </p:txBody>
      </p:sp>
      <p:sp>
        <p:nvSpPr>
          <p:cNvPr id="318" name="Google Shape;318;p35"/>
          <p:cNvSpPr txBox="1">
            <a:spLocks noGrp="1"/>
          </p:cNvSpPr>
          <p:nvPr>
            <p:ph type="body" idx="2"/>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19" name="Google Shape;319;p35"/>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20" name="Google Shape;320;p35"/>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21" name="Google Shape;321;p35"/>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22" name="Google Shape;322;p35"/>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23" name="Google Shape;323;p35"/>
          <p:cNvGrpSpPr/>
          <p:nvPr/>
        </p:nvGrpSpPr>
        <p:grpSpPr>
          <a:xfrm>
            <a:off x="8469122" y="4803781"/>
            <a:ext cx="420491" cy="137010"/>
            <a:chOff x="0" y="0"/>
            <a:chExt cx="2077525" cy="676925"/>
          </a:xfrm>
        </p:grpSpPr>
        <p:sp>
          <p:nvSpPr>
            <p:cNvPr id="324" name="Google Shape;324;p35"/>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5" name="Google Shape;325;p35"/>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6" name="Google Shape;326;p35"/>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7" name="Google Shape;327;p35"/>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8" name="Google Shape;328;p35"/>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9" name="Google Shape;329;p35"/>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vider - Core Blue">
  <p:cSld name="CUSTOM">
    <p:spTree>
      <p:nvGrpSpPr>
        <p:cNvPr id="1" name="Shape 51"/>
        <p:cNvGrpSpPr/>
        <p:nvPr/>
      </p:nvGrpSpPr>
      <p:grpSpPr>
        <a:xfrm>
          <a:off x="0" y="0"/>
          <a:ext cx="0" cy="0"/>
          <a:chOff x="0" y="0"/>
          <a:chExt cx="0" cy="0"/>
        </a:xfrm>
      </p:grpSpPr>
      <p:sp>
        <p:nvSpPr>
          <p:cNvPr id="52" name="Google Shape;52;p9"/>
          <p:cNvSpPr/>
          <p:nvPr/>
        </p:nvSpPr>
        <p:spPr>
          <a:xfrm>
            <a:off x="50" y="0"/>
            <a:ext cx="9144000" cy="4524000"/>
          </a:xfrm>
          <a:prstGeom prst="rect">
            <a:avLst/>
          </a:prstGeom>
          <a:solidFill>
            <a:schemeClr val="accent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cxnSp>
        <p:nvCxnSpPr>
          <p:cNvPr id="53" name="Google Shape;53;p9"/>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sp>
        <p:nvSpPr>
          <p:cNvPr id="54" name="Google Shape;54;p9"/>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55" name="Google Shape;55;p9"/>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pic>
        <p:nvPicPr>
          <p:cNvPr id="56" name="Google Shape;56;p9"/>
          <p:cNvPicPr preferRelativeResize="0"/>
          <p:nvPr/>
        </p:nvPicPr>
        <p:blipFill>
          <a:blip r:embed="rId2">
            <a:alphaModFix/>
          </a:blip>
          <a:stretch>
            <a:fillRect/>
          </a:stretch>
        </p:blipFill>
        <p:spPr>
          <a:xfrm>
            <a:off x="8465703" y="4799509"/>
            <a:ext cx="438912" cy="143123"/>
          </a:xfrm>
          <a:prstGeom prst="rect">
            <a:avLst/>
          </a:prstGeom>
          <a:noFill/>
          <a:ln>
            <a:noFill/>
          </a:ln>
        </p:spPr>
      </p:pic>
      <p:sp>
        <p:nvSpPr>
          <p:cNvPr id="57" name="Google Shape;57;p9"/>
          <p:cNvSpPr/>
          <p:nvPr/>
        </p:nvSpPr>
        <p:spPr>
          <a:xfrm>
            <a:off x="7915725" y="241975"/>
            <a:ext cx="1071600" cy="22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ody Slide - Basic Text - Red">
  <p:cSld name="TITLE_2_3_3_2">
    <p:spTree>
      <p:nvGrpSpPr>
        <p:cNvPr id="1" name="Shape 330"/>
        <p:cNvGrpSpPr/>
        <p:nvPr/>
      </p:nvGrpSpPr>
      <p:grpSpPr>
        <a:xfrm>
          <a:off x="0" y="0"/>
          <a:ext cx="0" cy="0"/>
          <a:chOff x="0" y="0"/>
          <a:chExt cx="0" cy="0"/>
        </a:xfrm>
      </p:grpSpPr>
      <p:sp>
        <p:nvSpPr>
          <p:cNvPr id="331" name="Google Shape;331;p36"/>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32" name="Google Shape;332;p36"/>
          <p:cNvSpPr/>
          <p:nvPr/>
        </p:nvSpPr>
        <p:spPr>
          <a:xfrm>
            <a:off x="344501" y="4167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33" name="Google Shape;333;p36"/>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34" name="Google Shape;334;p36"/>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35" name="Google Shape;335;p36"/>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36" name="Google Shape;336;p36"/>
          <p:cNvGrpSpPr/>
          <p:nvPr/>
        </p:nvGrpSpPr>
        <p:grpSpPr>
          <a:xfrm>
            <a:off x="8469122" y="4803781"/>
            <a:ext cx="420491" cy="137010"/>
            <a:chOff x="0" y="0"/>
            <a:chExt cx="2077525" cy="676925"/>
          </a:xfrm>
        </p:grpSpPr>
        <p:sp>
          <p:nvSpPr>
            <p:cNvPr id="337" name="Google Shape;337;p36"/>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8" name="Google Shape;338;p36"/>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9" name="Google Shape;339;p36"/>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0" name="Google Shape;340;p36"/>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1" name="Google Shape;341;p36"/>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2" name="Google Shape;342;p36"/>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ody Slide - Bulleted List - Red">
  <p:cSld name="TITLE_2_3_1_1_1_1">
    <p:spTree>
      <p:nvGrpSpPr>
        <p:cNvPr id="1" name="Shape 343"/>
        <p:cNvGrpSpPr/>
        <p:nvPr/>
      </p:nvGrpSpPr>
      <p:grpSpPr>
        <a:xfrm>
          <a:off x="0" y="0"/>
          <a:ext cx="0" cy="0"/>
          <a:chOff x="0" y="0"/>
          <a:chExt cx="0" cy="0"/>
        </a:xfrm>
      </p:grpSpPr>
      <p:sp>
        <p:nvSpPr>
          <p:cNvPr id="344" name="Google Shape;344;p37"/>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45" name="Google Shape;345;p37"/>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46" name="Google Shape;346;p37"/>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47" name="Google Shape;347;p37"/>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48" name="Google Shape;348;p37"/>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49" name="Google Shape;349;p37"/>
          <p:cNvGrpSpPr/>
          <p:nvPr/>
        </p:nvGrpSpPr>
        <p:grpSpPr>
          <a:xfrm>
            <a:off x="8469122" y="4803781"/>
            <a:ext cx="420491" cy="137010"/>
            <a:chOff x="0" y="0"/>
            <a:chExt cx="2077525" cy="676925"/>
          </a:xfrm>
        </p:grpSpPr>
        <p:sp>
          <p:nvSpPr>
            <p:cNvPr id="350" name="Google Shape;350;p3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1" name="Google Shape;351;p3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2" name="Google Shape;352;p3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3" name="Google Shape;353;p3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4" name="Google Shape;354;p3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55" name="Google Shape;355;p3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Half Color Grey - Blank">
  <p:cSld name="Blank_3">
    <p:spTree>
      <p:nvGrpSpPr>
        <p:cNvPr id="1" name="Shape 356"/>
        <p:cNvGrpSpPr/>
        <p:nvPr/>
      </p:nvGrpSpPr>
      <p:grpSpPr>
        <a:xfrm>
          <a:off x="0" y="0"/>
          <a:ext cx="0" cy="0"/>
          <a:chOff x="0" y="0"/>
          <a:chExt cx="0" cy="0"/>
        </a:xfrm>
      </p:grpSpPr>
      <p:sp>
        <p:nvSpPr>
          <p:cNvPr id="357" name="Google Shape;357;p38"/>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8" name="Google Shape;358;p38"/>
          <p:cNvGrpSpPr/>
          <p:nvPr/>
        </p:nvGrpSpPr>
        <p:grpSpPr>
          <a:xfrm>
            <a:off x="8469122" y="4803781"/>
            <a:ext cx="420491" cy="137010"/>
            <a:chOff x="0" y="0"/>
            <a:chExt cx="2077525" cy="676925"/>
          </a:xfrm>
        </p:grpSpPr>
        <p:sp>
          <p:nvSpPr>
            <p:cNvPr id="359" name="Google Shape;359;p3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0" name="Google Shape;360;p3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1" name="Google Shape;361;p3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2" name="Google Shape;362;p3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3" name="Google Shape;363;p3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4" name="Google Shape;364;p3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YouTube">
  <p:cSld name="Blank_2">
    <p:spTree>
      <p:nvGrpSpPr>
        <p:cNvPr id="1" name="Shape 365"/>
        <p:cNvGrpSpPr/>
        <p:nvPr/>
      </p:nvGrpSpPr>
      <p:grpSpPr>
        <a:xfrm>
          <a:off x="0" y="0"/>
          <a:ext cx="0" cy="0"/>
          <a:chOff x="0" y="0"/>
          <a:chExt cx="0" cy="0"/>
        </a:xfrm>
      </p:grpSpPr>
      <p:grpSp>
        <p:nvGrpSpPr>
          <p:cNvPr id="366" name="Google Shape;366;p39"/>
          <p:cNvGrpSpPr/>
          <p:nvPr/>
        </p:nvGrpSpPr>
        <p:grpSpPr>
          <a:xfrm>
            <a:off x="7742997" y="4803993"/>
            <a:ext cx="420491" cy="137010"/>
            <a:chOff x="0" y="0"/>
            <a:chExt cx="2077525" cy="676925"/>
          </a:xfrm>
        </p:grpSpPr>
        <p:sp>
          <p:nvSpPr>
            <p:cNvPr id="367" name="Google Shape;367;p3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8" name="Google Shape;368;p3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9" name="Google Shape;369;p3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70" name="Google Shape;370;p3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71" name="Google Shape;371;p3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72" name="Google Shape;372;p3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grpSp>
        <p:nvGrpSpPr>
          <p:cNvPr id="373" name="Google Shape;373;p39"/>
          <p:cNvGrpSpPr/>
          <p:nvPr/>
        </p:nvGrpSpPr>
        <p:grpSpPr>
          <a:xfrm>
            <a:off x="8327424" y="4803984"/>
            <a:ext cx="562213" cy="125428"/>
            <a:chOff x="238125" y="2060625"/>
            <a:chExt cx="7143750" cy="1593750"/>
          </a:xfrm>
        </p:grpSpPr>
        <p:sp>
          <p:nvSpPr>
            <p:cNvPr id="374" name="Google Shape;374;p39"/>
            <p:cNvSpPr/>
            <p:nvPr/>
          </p:nvSpPr>
          <p:spPr>
            <a:xfrm>
              <a:off x="238125" y="2060625"/>
              <a:ext cx="2278125" cy="1593750"/>
            </a:xfrm>
            <a:custGeom>
              <a:avLst/>
              <a:gdLst/>
              <a:ahLst/>
              <a:cxnLst/>
              <a:rect l="l" t="t" r="r" b="b"/>
              <a:pathLst>
                <a:path w="91125" h="63750" extrusionOk="0">
                  <a:moveTo>
                    <a:pt x="36563" y="18188"/>
                  </a:moveTo>
                  <a:lnTo>
                    <a:pt x="60188" y="31875"/>
                  </a:lnTo>
                  <a:lnTo>
                    <a:pt x="36563" y="45563"/>
                  </a:lnTo>
                  <a:lnTo>
                    <a:pt x="36563" y="18188"/>
                  </a:lnTo>
                  <a:close/>
                  <a:moveTo>
                    <a:pt x="41063" y="0"/>
                  </a:moveTo>
                  <a:lnTo>
                    <a:pt x="30563" y="188"/>
                  </a:lnTo>
                  <a:lnTo>
                    <a:pt x="24375" y="375"/>
                  </a:lnTo>
                  <a:lnTo>
                    <a:pt x="18563" y="750"/>
                  </a:lnTo>
                  <a:lnTo>
                    <a:pt x="13500" y="1313"/>
                  </a:lnTo>
                  <a:lnTo>
                    <a:pt x="11625" y="1500"/>
                  </a:lnTo>
                  <a:lnTo>
                    <a:pt x="9938" y="1875"/>
                  </a:lnTo>
                  <a:lnTo>
                    <a:pt x="8625" y="2438"/>
                  </a:lnTo>
                  <a:lnTo>
                    <a:pt x="7313" y="3000"/>
                  </a:lnTo>
                  <a:lnTo>
                    <a:pt x="6000" y="3938"/>
                  </a:lnTo>
                  <a:lnTo>
                    <a:pt x="4875" y="4875"/>
                  </a:lnTo>
                  <a:lnTo>
                    <a:pt x="3938" y="6000"/>
                  </a:lnTo>
                  <a:lnTo>
                    <a:pt x="3188" y="7125"/>
                  </a:lnTo>
                  <a:lnTo>
                    <a:pt x="2438" y="8438"/>
                  </a:lnTo>
                  <a:lnTo>
                    <a:pt x="1875" y="9938"/>
                  </a:lnTo>
                  <a:lnTo>
                    <a:pt x="1313" y="12938"/>
                  </a:lnTo>
                  <a:lnTo>
                    <a:pt x="938" y="16313"/>
                  </a:lnTo>
                  <a:lnTo>
                    <a:pt x="563" y="20063"/>
                  </a:lnTo>
                  <a:lnTo>
                    <a:pt x="375" y="23625"/>
                  </a:lnTo>
                  <a:lnTo>
                    <a:pt x="0" y="29438"/>
                  </a:lnTo>
                  <a:lnTo>
                    <a:pt x="0" y="31875"/>
                  </a:lnTo>
                  <a:lnTo>
                    <a:pt x="0" y="34313"/>
                  </a:lnTo>
                  <a:lnTo>
                    <a:pt x="375" y="40125"/>
                  </a:lnTo>
                  <a:lnTo>
                    <a:pt x="563" y="43688"/>
                  </a:lnTo>
                  <a:lnTo>
                    <a:pt x="938" y="47438"/>
                  </a:lnTo>
                  <a:lnTo>
                    <a:pt x="1313" y="50813"/>
                  </a:lnTo>
                  <a:lnTo>
                    <a:pt x="1875" y="53813"/>
                  </a:lnTo>
                  <a:lnTo>
                    <a:pt x="2438" y="55125"/>
                  </a:lnTo>
                  <a:lnTo>
                    <a:pt x="3188" y="56625"/>
                  </a:lnTo>
                  <a:lnTo>
                    <a:pt x="3938" y="57750"/>
                  </a:lnTo>
                  <a:lnTo>
                    <a:pt x="4875" y="58875"/>
                  </a:lnTo>
                  <a:lnTo>
                    <a:pt x="6000" y="59813"/>
                  </a:lnTo>
                  <a:lnTo>
                    <a:pt x="7313" y="60750"/>
                  </a:lnTo>
                  <a:lnTo>
                    <a:pt x="8625" y="61313"/>
                  </a:lnTo>
                  <a:lnTo>
                    <a:pt x="9938" y="61875"/>
                  </a:lnTo>
                  <a:lnTo>
                    <a:pt x="11625" y="62250"/>
                  </a:lnTo>
                  <a:lnTo>
                    <a:pt x="13500" y="62438"/>
                  </a:lnTo>
                  <a:lnTo>
                    <a:pt x="18563" y="63000"/>
                  </a:lnTo>
                  <a:lnTo>
                    <a:pt x="24375" y="63375"/>
                  </a:lnTo>
                  <a:lnTo>
                    <a:pt x="30563" y="63563"/>
                  </a:lnTo>
                  <a:lnTo>
                    <a:pt x="41063" y="63750"/>
                  </a:lnTo>
                  <a:lnTo>
                    <a:pt x="50250" y="63750"/>
                  </a:lnTo>
                  <a:lnTo>
                    <a:pt x="60750" y="63563"/>
                  </a:lnTo>
                  <a:lnTo>
                    <a:pt x="66750" y="63375"/>
                  </a:lnTo>
                  <a:lnTo>
                    <a:pt x="72563" y="63000"/>
                  </a:lnTo>
                  <a:lnTo>
                    <a:pt x="77625" y="62438"/>
                  </a:lnTo>
                  <a:lnTo>
                    <a:pt x="79688" y="62250"/>
                  </a:lnTo>
                  <a:lnTo>
                    <a:pt x="81188" y="61875"/>
                  </a:lnTo>
                  <a:lnTo>
                    <a:pt x="82688" y="61313"/>
                  </a:lnTo>
                  <a:lnTo>
                    <a:pt x="84000" y="60750"/>
                  </a:lnTo>
                  <a:lnTo>
                    <a:pt x="85125" y="59813"/>
                  </a:lnTo>
                  <a:lnTo>
                    <a:pt x="86250" y="58875"/>
                  </a:lnTo>
                  <a:lnTo>
                    <a:pt x="87375" y="57750"/>
                  </a:lnTo>
                  <a:lnTo>
                    <a:pt x="88125" y="56625"/>
                  </a:lnTo>
                  <a:lnTo>
                    <a:pt x="88875" y="55125"/>
                  </a:lnTo>
                  <a:lnTo>
                    <a:pt x="89250" y="53813"/>
                  </a:lnTo>
                  <a:lnTo>
                    <a:pt x="89813" y="50813"/>
                  </a:lnTo>
                  <a:lnTo>
                    <a:pt x="90375" y="47438"/>
                  </a:lnTo>
                  <a:lnTo>
                    <a:pt x="90750" y="43688"/>
                  </a:lnTo>
                  <a:lnTo>
                    <a:pt x="90938" y="40125"/>
                  </a:lnTo>
                  <a:lnTo>
                    <a:pt x="91125" y="34313"/>
                  </a:lnTo>
                  <a:lnTo>
                    <a:pt x="91125" y="31875"/>
                  </a:lnTo>
                  <a:lnTo>
                    <a:pt x="91125" y="29438"/>
                  </a:lnTo>
                  <a:lnTo>
                    <a:pt x="90938" y="23625"/>
                  </a:lnTo>
                  <a:lnTo>
                    <a:pt x="90750" y="20063"/>
                  </a:lnTo>
                  <a:lnTo>
                    <a:pt x="90375" y="16313"/>
                  </a:lnTo>
                  <a:lnTo>
                    <a:pt x="89813" y="12938"/>
                  </a:lnTo>
                  <a:lnTo>
                    <a:pt x="89250" y="9938"/>
                  </a:lnTo>
                  <a:lnTo>
                    <a:pt x="88875" y="8438"/>
                  </a:lnTo>
                  <a:lnTo>
                    <a:pt x="88125" y="7125"/>
                  </a:lnTo>
                  <a:lnTo>
                    <a:pt x="87375" y="6000"/>
                  </a:lnTo>
                  <a:lnTo>
                    <a:pt x="86250" y="4875"/>
                  </a:lnTo>
                  <a:lnTo>
                    <a:pt x="85125" y="3938"/>
                  </a:lnTo>
                  <a:lnTo>
                    <a:pt x="84000" y="3000"/>
                  </a:lnTo>
                  <a:lnTo>
                    <a:pt x="82688" y="2438"/>
                  </a:lnTo>
                  <a:lnTo>
                    <a:pt x="81188" y="1875"/>
                  </a:lnTo>
                  <a:lnTo>
                    <a:pt x="79688" y="1500"/>
                  </a:lnTo>
                  <a:lnTo>
                    <a:pt x="77625" y="1313"/>
                  </a:lnTo>
                  <a:lnTo>
                    <a:pt x="72563" y="750"/>
                  </a:lnTo>
                  <a:lnTo>
                    <a:pt x="66750" y="375"/>
                  </a:lnTo>
                  <a:lnTo>
                    <a:pt x="60750" y="188"/>
                  </a:lnTo>
                  <a:lnTo>
                    <a:pt x="50250"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9"/>
            <p:cNvSpPr/>
            <p:nvPr/>
          </p:nvSpPr>
          <p:spPr>
            <a:xfrm>
              <a:off x="3420925" y="2520000"/>
              <a:ext cx="623450" cy="1035950"/>
            </a:xfrm>
            <a:custGeom>
              <a:avLst/>
              <a:gdLst/>
              <a:ahLst/>
              <a:cxnLst/>
              <a:rect l="l" t="t" r="r" b="b"/>
              <a:pathLst>
                <a:path w="24938" h="41438" extrusionOk="0">
                  <a:moveTo>
                    <a:pt x="12376" y="6188"/>
                  </a:moveTo>
                  <a:lnTo>
                    <a:pt x="13313" y="6375"/>
                  </a:lnTo>
                  <a:lnTo>
                    <a:pt x="14063" y="6750"/>
                  </a:lnTo>
                  <a:lnTo>
                    <a:pt x="14626" y="7313"/>
                  </a:lnTo>
                  <a:lnTo>
                    <a:pt x="15188" y="8250"/>
                  </a:lnTo>
                  <a:lnTo>
                    <a:pt x="15376" y="9375"/>
                  </a:lnTo>
                  <a:lnTo>
                    <a:pt x="15751" y="10875"/>
                  </a:lnTo>
                  <a:lnTo>
                    <a:pt x="15938" y="14438"/>
                  </a:lnTo>
                  <a:lnTo>
                    <a:pt x="15938" y="27000"/>
                  </a:lnTo>
                  <a:lnTo>
                    <a:pt x="15751" y="30750"/>
                  </a:lnTo>
                  <a:lnTo>
                    <a:pt x="15376" y="32250"/>
                  </a:lnTo>
                  <a:lnTo>
                    <a:pt x="15188" y="33375"/>
                  </a:lnTo>
                  <a:lnTo>
                    <a:pt x="14626" y="34125"/>
                  </a:lnTo>
                  <a:lnTo>
                    <a:pt x="14063" y="34875"/>
                  </a:lnTo>
                  <a:lnTo>
                    <a:pt x="13313" y="35250"/>
                  </a:lnTo>
                  <a:lnTo>
                    <a:pt x="11626" y="35250"/>
                  </a:lnTo>
                  <a:lnTo>
                    <a:pt x="10876" y="34875"/>
                  </a:lnTo>
                  <a:lnTo>
                    <a:pt x="10313" y="34125"/>
                  </a:lnTo>
                  <a:lnTo>
                    <a:pt x="9938" y="33375"/>
                  </a:lnTo>
                  <a:lnTo>
                    <a:pt x="9563" y="32250"/>
                  </a:lnTo>
                  <a:lnTo>
                    <a:pt x="9376" y="30750"/>
                  </a:lnTo>
                  <a:lnTo>
                    <a:pt x="9188" y="27000"/>
                  </a:lnTo>
                  <a:lnTo>
                    <a:pt x="9188" y="14438"/>
                  </a:lnTo>
                  <a:lnTo>
                    <a:pt x="9376" y="10875"/>
                  </a:lnTo>
                  <a:lnTo>
                    <a:pt x="9563" y="9375"/>
                  </a:lnTo>
                  <a:lnTo>
                    <a:pt x="9938" y="8250"/>
                  </a:lnTo>
                  <a:lnTo>
                    <a:pt x="10313" y="7313"/>
                  </a:lnTo>
                  <a:lnTo>
                    <a:pt x="10876" y="6750"/>
                  </a:lnTo>
                  <a:lnTo>
                    <a:pt x="11626" y="6375"/>
                  </a:lnTo>
                  <a:lnTo>
                    <a:pt x="12376" y="6188"/>
                  </a:lnTo>
                  <a:close/>
                  <a:moveTo>
                    <a:pt x="12751" y="0"/>
                  </a:moveTo>
                  <a:lnTo>
                    <a:pt x="10501" y="188"/>
                  </a:lnTo>
                  <a:lnTo>
                    <a:pt x="8626" y="563"/>
                  </a:lnTo>
                  <a:lnTo>
                    <a:pt x="6938" y="1125"/>
                  </a:lnTo>
                  <a:lnTo>
                    <a:pt x="5438" y="1875"/>
                  </a:lnTo>
                  <a:lnTo>
                    <a:pt x="4126" y="2813"/>
                  </a:lnTo>
                  <a:lnTo>
                    <a:pt x="3001" y="4125"/>
                  </a:lnTo>
                  <a:lnTo>
                    <a:pt x="2063" y="5813"/>
                  </a:lnTo>
                  <a:lnTo>
                    <a:pt x="1313" y="7500"/>
                  </a:lnTo>
                  <a:lnTo>
                    <a:pt x="751" y="9750"/>
                  </a:lnTo>
                  <a:lnTo>
                    <a:pt x="376" y="12188"/>
                  </a:lnTo>
                  <a:lnTo>
                    <a:pt x="188" y="14813"/>
                  </a:lnTo>
                  <a:lnTo>
                    <a:pt x="1" y="18000"/>
                  </a:lnTo>
                  <a:lnTo>
                    <a:pt x="1" y="23625"/>
                  </a:lnTo>
                  <a:lnTo>
                    <a:pt x="1" y="26813"/>
                  </a:lnTo>
                  <a:lnTo>
                    <a:pt x="376" y="29438"/>
                  </a:lnTo>
                  <a:lnTo>
                    <a:pt x="751" y="31875"/>
                  </a:lnTo>
                  <a:lnTo>
                    <a:pt x="1126" y="33938"/>
                  </a:lnTo>
                  <a:lnTo>
                    <a:pt x="1876" y="35813"/>
                  </a:lnTo>
                  <a:lnTo>
                    <a:pt x="2626" y="37313"/>
                  </a:lnTo>
                  <a:lnTo>
                    <a:pt x="3751" y="38625"/>
                  </a:lnTo>
                  <a:lnTo>
                    <a:pt x="5063" y="39563"/>
                  </a:lnTo>
                  <a:lnTo>
                    <a:pt x="6563" y="40500"/>
                  </a:lnTo>
                  <a:lnTo>
                    <a:pt x="8251" y="41063"/>
                  </a:lnTo>
                  <a:lnTo>
                    <a:pt x="10126" y="41250"/>
                  </a:lnTo>
                  <a:lnTo>
                    <a:pt x="12376" y="41438"/>
                  </a:lnTo>
                  <a:lnTo>
                    <a:pt x="14626" y="41250"/>
                  </a:lnTo>
                  <a:lnTo>
                    <a:pt x="16688" y="41063"/>
                  </a:lnTo>
                  <a:lnTo>
                    <a:pt x="18376" y="40500"/>
                  </a:lnTo>
                  <a:lnTo>
                    <a:pt x="19876" y="39563"/>
                  </a:lnTo>
                  <a:lnTo>
                    <a:pt x="21001" y="38625"/>
                  </a:lnTo>
                  <a:lnTo>
                    <a:pt x="22126" y="37313"/>
                  </a:lnTo>
                  <a:lnTo>
                    <a:pt x="23063" y="35813"/>
                  </a:lnTo>
                  <a:lnTo>
                    <a:pt x="23626" y="33938"/>
                  </a:lnTo>
                  <a:lnTo>
                    <a:pt x="24188" y="31875"/>
                  </a:lnTo>
                  <a:lnTo>
                    <a:pt x="24563" y="29438"/>
                  </a:lnTo>
                  <a:lnTo>
                    <a:pt x="24751" y="26813"/>
                  </a:lnTo>
                  <a:lnTo>
                    <a:pt x="24938" y="23625"/>
                  </a:lnTo>
                  <a:lnTo>
                    <a:pt x="24938" y="18000"/>
                  </a:lnTo>
                  <a:lnTo>
                    <a:pt x="24751" y="14813"/>
                  </a:lnTo>
                  <a:lnTo>
                    <a:pt x="24563" y="12188"/>
                  </a:lnTo>
                  <a:lnTo>
                    <a:pt x="24188" y="9750"/>
                  </a:lnTo>
                  <a:lnTo>
                    <a:pt x="23626" y="7500"/>
                  </a:lnTo>
                  <a:lnTo>
                    <a:pt x="22876" y="5813"/>
                  </a:lnTo>
                  <a:lnTo>
                    <a:pt x="22126" y="4313"/>
                  </a:lnTo>
                  <a:lnTo>
                    <a:pt x="21001" y="3000"/>
                  </a:lnTo>
                  <a:lnTo>
                    <a:pt x="19688" y="1875"/>
                  </a:lnTo>
                  <a:lnTo>
                    <a:pt x="18376" y="1125"/>
                  </a:lnTo>
                  <a:lnTo>
                    <a:pt x="16688" y="563"/>
                  </a:lnTo>
                  <a:lnTo>
                    <a:pt x="14813" y="188"/>
                  </a:lnTo>
                  <a:lnTo>
                    <a:pt x="12751"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9"/>
            <p:cNvSpPr/>
            <p:nvPr/>
          </p:nvSpPr>
          <p:spPr>
            <a:xfrm>
              <a:off x="6786550" y="2524675"/>
              <a:ext cx="595325" cy="1031275"/>
            </a:xfrm>
            <a:custGeom>
              <a:avLst/>
              <a:gdLst/>
              <a:ahLst/>
              <a:cxnLst/>
              <a:rect l="l" t="t" r="r" b="b"/>
              <a:pathLst>
                <a:path w="23813" h="41251" extrusionOk="0">
                  <a:moveTo>
                    <a:pt x="12751" y="6001"/>
                  </a:moveTo>
                  <a:lnTo>
                    <a:pt x="13313" y="6188"/>
                  </a:lnTo>
                  <a:lnTo>
                    <a:pt x="13688" y="6376"/>
                  </a:lnTo>
                  <a:lnTo>
                    <a:pt x="14063" y="6751"/>
                  </a:lnTo>
                  <a:lnTo>
                    <a:pt x="14438" y="7313"/>
                  </a:lnTo>
                  <a:lnTo>
                    <a:pt x="14813" y="7876"/>
                  </a:lnTo>
                  <a:lnTo>
                    <a:pt x="15001" y="9563"/>
                  </a:lnTo>
                  <a:lnTo>
                    <a:pt x="15376" y="12001"/>
                  </a:lnTo>
                  <a:lnTo>
                    <a:pt x="15376" y="15376"/>
                  </a:lnTo>
                  <a:lnTo>
                    <a:pt x="15376" y="18376"/>
                  </a:lnTo>
                  <a:lnTo>
                    <a:pt x="8813" y="18376"/>
                  </a:lnTo>
                  <a:lnTo>
                    <a:pt x="8813" y="15376"/>
                  </a:lnTo>
                  <a:lnTo>
                    <a:pt x="8813" y="12001"/>
                  </a:lnTo>
                  <a:lnTo>
                    <a:pt x="9001" y="9563"/>
                  </a:lnTo>
                  <a:lnTo>
                    <a:pt x="9376" y="7876"/>
                  </a:lnTo>
                  <a:lnTo>
                    <a:pt x="9938" y="6751"/>
                  </a:lnTo>
                  <a:lnTo>
                    <a:pt x="10313" y="6376"/>
                  </a:lnTo>
                  <a:lnTo>
                    <a:pt x="10688" y="6188"/>
                  </a:lnTo>
                  <a:lnTo>
                    <a:pt x="11438" y="6001"/>
                  </a:lnTo>
                  <a:close/>
                  <a:moveTo>
                    <a:pt x="10688" y="1"/>
                  </a:moveTo>
                  <a:lnTo>
                    <a:pt x="9188" y="188"/>
                  </a:lnTo>
                  <a:lnTo>
                    <a:pt x="7688" y="563"/>
                  </a:lnTo>
                  <a:lnTo>
                    <a:pt x="6563" y="938"/>
                  </a:lnTo>
                  <a:lnTo>
                    <a:pt x="5438" y="1501"/>
                  </a:lnTo>
                  <a:lnTo>
                    <a:pt x="4313" y="2251"/>
                  </a:lnTo>
                  <a:lnTo>
                    <a:pt x="3563" y="3001"/>
                  </a:lnTo>
                  <a:lnTo>
                    <a:pt x="2813" y="4126"/>
                  </a:lnTo>
                  <a:lnTo>
                    <a:pt x="2063" y="5063"/>
                  </a:lnTo>
                  <a:lnTo>
                    <a:pt x="1501" y="6376"/>
                  </a:lnTo>
                  <a:lnTo>
                    <a:pt x="1126" y="7876"/>
                  </a:lnTo>
                  <a:lnTo>
                    <a:pt x="751" y="9376"/>
                  </a:lnTo>
                  <a:lnTo>
                    <a:pt x="188" y="12938"/>
                  </a:lnTo>
                  <a:lnTo>
                    <a:pt x="1" y="17251"/>
                  </a:lnTo>
                  <a:lnTo>
                    <a:pt x="1" y="24188"/>
                  </a:lnTo>
                  <a:lnTo>
                    <a:pt x="188" y="28313"/>
                  </a:lnTo>
                  <a:lnTo>
                    <a:pt x="563" y="31688"/>
                  </a:lnTo>
                  <a:lnTo>
                    <a:pt x="938" y="33188"/>
                  </a:lnTo>
                  <a:lnTo>
                    <a:pt x="1501" y="34688"/>
                  </a:lnTo>
                  <a:lnTo>
                    <a:pt x="2063" y="36001"/>
                  </a:lnTo>
                  <a:lnTo>
                    <a:pt x="2626" y="37126"/>
                  </a:lnTo>
                  <a:lnTo>
                    <a:pt x="3376" y="38063"/>
                  </a:lnTo>
                  <a:lnTo>
                    <a:pt x="4313" y="38813"/>
                  </a:lnTo>
                  <a:lnTo>
                    <a:pt x="5251" y="39563"/>
                  </a:lnTo>
                  <a:lnTo>
                    <a:pt x="6376" y="40126"/>
                  </a:lnTo>
                  <a:lnTo>
                    <a:pt x="7501" y="40688"/>
                  </a:lnTo>
                  <a:lnTo>
                    <a:pt x="8813" y="40876"/>
                  </a:lnTo>
                  <a:lnTo>
                    <a:pt x="10313" y="41063"/>
                  </a:lnTo>
                  <a:lnTo>
                    <a:pt x="12001" y="41251"/>
                  </a:lnTo>
                  <a:lnTo>
                    <a:pt x="14626" y="41063"/>
                  </a:lnTo>
                  <a:lnTo>
                    <a:pt x="16876" y="40501"/>
                  </a:lnTo>
                  <a:lnTo>
                    <a:pt x="18938" y="39751"/>
                  </a:lnTo>
                  <a:lnTo>
                    <a:pt x="19688" y="39188"/>
                  </a:lnTo>
                  <a:lnTo>
                    <a:pt x="20438" y="38438"/>
                  </a:lnTo>
                  <a:lnTo>
                    <a:pt x="21188" y="37688"/>
                  </a:lnTo>
                  <a:lnTo>
                    <a:pt x="21938" y="36938"/>
                  </a:lnTo>
                  <a:lnTo>
                    <a:pt x="22313" y="36001"/>
                  </a:lnTo>
                  <a:lnTo>
                    <a:pt x="22876" y="35063"/>
                  </a:lnTo>
                  <a:lnTo>
                    <a:pt x="23063" y="33938"/>
                  </a:lnTo>
                  <a:lnTo>
                    <a:pt x="23438" y="32813"/>
                  </a:lnTo>
                  <a:lnTo>
                    <a:pt x="23626" y="30188"/>
                  </a:lnTo>
                  <a:lnTo>
                    <a:pt x="23438" y="28688"/>
                  </a:lnTo>
                  <a:lnTo>
                    <a:pt x="15751" y="28313"/>
                  </a:lnTo>
                  <a:lnTo>
                    <a:pt x="15563" y="31501"/>
                  </a:lnTo>
                  <a:lnTo>
                    <a:pt x="15188" y="32626"/>
                  </a:lnTo>
                  <a:lnTo>
                    <a:pt x="15001" y="33563"/>
                  </a:lnTo>
                  <a:lnTo>
                    <a:pt x="14438" y="34126"/>
                  </a:lnTo>
                  <a:lnTo>
                    <a:pt x="13876" y="34688"/>
                  </a:lnTo>
                  <a:lnTo>
                    <a:pt x="13126" y="35063"/>
                  </a:lnTo>
                  <a:lnTo>
                    <a:pt x="11438" y="35063"/>
                  </a:lnTo>
                  <a:lnTo>
                    <a:pt x="10876" y="34876"/>
                  </a:lnTo>
                  <a:lnTo>
                    <a:pt x="10313" y="34688"/>
                  </a:lnTo>
                  <a:lnTo>
                    <a:pt x="9938" y="34126"/>
                  </a:lnTo>
                  <a:lnTo>
                    <a:pt x="9563" y="33751"/>
                  </a:lnTo>
                  <a:lnTo>
                    <a:pt x="9376" y="33001"/>
                  </a:lnTo>
                  <a:lnTo>
                    <a:pt x="9001" y="31501"/>
                  </a:lnTo>
                  <a:lnTo>
                    <a:pt x="8813" y="29063"/>
                  </a:lnTo>
                  <a:lnTo>
                    <a:pt x="8813" y="25688"/>
                  </a:lnTo>
                  <a:lnTo>
                    <a:pt x="8813" y="23626"/>
                  </a:lnTo>
                  <a:lnTo>
                    <a:pt x="23813" y="23626"/>
                  </a:lnTo>
                  <a:lnTo>
                    <a:pt x="23813" y="16876"/>
                  </a:lnTo>
                  <a:lnTo>
                    <a:pt x="23813" y="13876"/>
                  </a:lnTo>
                  <a:lnTo>
                    <a:pt x="23626" y="11063"/>
                  </a:lnTo>
                  <a:lnTo>
                    <a:pt x="23251" y="8813"/>
                  </a:lnTo>
                  <a:lnTo>
                    <a:pt x="22876" y="6938"/>
                  </a:lnTo>
                  <a:lnTo>
                    <a:pt x="22126" y="5251"/>
                  </a:lnTo>
                  <a:lnTo>
                    <a:pt x="21376" y="3751"/>
                  </a:lnTo>
                  <a:lnTo>
                    <a:pt x="20438" y="2626"/>
                  </a:lnTo>
                  <a:lnTo>
                    <a:pt x="19313" y="1688"/>
                  </a:lnTo>
                  <a:lnTo>
                    <a:pt x="18001" y="938"/>
                  </a:lnTo>
                  <a:lnTo>
                    <a:pt x="16313" y="376"/>
                  </a:lnTo>
                  <a:lnTo>
                    <a:pt x="14438"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9"/>
            <p:cNvSpPr/>
            <p:nvPr/>
          </p:nvSpPr>
          <p:spPr>
            <a:xfrm>
              <a:off x="2741250" y="2173125"/>
              <a:ext cx="735950" cy="1368750"/>
            </a:xfrm>
            <a:custGeom>
              <a:avLst/>
              <a:gdLst/>
              <a:ahLst/>
              <a:cxnLst/>
              <a:rect l="l" t="t" r="r" b="b"/>
              <a:pathLst>
                <a:path w="29438" h="54750" extrusionOk="0">
                  <a:moveTo>
                    <a:pt x="0" y="0"/>
                  </a:moveTo>
                  <a:lnTo>
                    <a:pt x="10313" y="36938"/>
                  </a:lnTo>
                  <a:lnTo>
                    <a:pt x="10313" y="54750"/>
                  </a:lnTo>
                  <a:lnTo>
                    <a:pt x="19125" y="54750"/>
                  </a:lnTo>
                  <a:lnTo>
                    <a:pt x="19125" y="36938"/>
                  </a:lnTo>
                  <a:lnTo>
                    <a:pt x="29438" y="0"/>
                  </a:lnTo>
                  <a:lnTo>
                    <a:pt x="20625" y="0"/>
                  </a:lnTo>
                  <a:lnTo>
                    <a:pt x="16875" y="16875"/>
                  </a:lnTo>
                  <a:lnTo>
                    <a:pt x="15563" y="23063"/>
                  </a:lnTo>
                  <a:lnTo>
                    <a:pt x="14813" y="27375"/>
                  </a:lnTo>
                  <a:lnTo>
                    <a:pt x="14625" y="27375"/>
                  </a:lnTo>
                  <a:lnTo>
                    <a:pt x="13688" y="22500"/>
                  </a:lnTo>
                  <a:lnTo>
                    <a:pt x="12563" y="16688"/>
                  </a:lnTo>
                  <a:lnTo>
                    <a:pt x="9000"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9"/>
            <p:cNvSpPr/>
            <p:nvPr/>
          </p:nvSpPr>
          <p:spPr>
            <a:xfrm>
              <a:off x="4161550" y="2543425"/>
              <a:ext cx="609400" cy="1012525"/>
            </a:xfrm>
            <a:custGeom>
              <a:avLst/>
              <a:gdLst/>
              <a:ahLst/>
              <a:cxnLst/>
              <a:rect l="l" t="t" r="r" b="b"/>
              <a:pathLst>
                <a:path w="24376" h="40501" extrusionOk="0">
                  <a:moveTo>
                    <a:pt x="1" y="1"/>
                  </a:moveTo>
                  <a:lnTo>
                    <a:pt x="1" y="29813"/>
                  </a:lnTo>
                  <a:lnTo>
                    <a:pt x="1" y="32251"/>
                  </a:lnTo>
                  <a:lnTo>
                    <a:pt x="376" y="34501"/>
                  </a:lnTo>
                  <a:lnTo>
                    <a:pt x="938" y="36376"/>
                  </a:lnTo>
                  <a:lnTo>
                    <a:pt x="1876" y="37876"/>
                  </a:lnTo>
                  <a:lnTo>
                    <a:pt x="3001"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9"/>
            <p:cNvSpPr/>
            <p:nvPr/>
          </p:nvSpPr>
          <p:spPr>
            <a:xfrm>
              <a:off x="5314675" y="2543425"/>
              <a:ext cx="609400" cy="1012525"/>
            </a:xfrm>
            <a:custGeom>
              <a:avLst/>
              <a:gdLst/>
              <a:ahLst/>
              <a:cxnLst/>
              <a:rect l="l" t="t" r="r" b="b"/>
              <a:pathLst>
                <a:path w="24376" h="40501" extrusionOk="0">
                  <a:moveTo>
                    <a:pt x="1" y="1"/>
                  </a:moveTo>
                  <a:lnTo>
                    <a:pt x="1" y="29813"/>
                  </a:lnTo>
                  <a:lnTo>
                    <a:pt x="1" y="32251"/>
                  </a:lnTo>
                  <a:lnTo>
                    <a:pt x="376" y="34501"/>
                  </a:lnTo>
                  <a:lnTo>
                    <a:pt x="938" y="36376"/>
                  </a:lnTo>
                  <a:lnTo>
                    <a:pt x="1876" y="37876"/>
                  </a:lnTo>
                  <a:lnTo>
                    <a:pt x="2813" y="39001"/>
                  </a:lnTo>
                  <a:lnTo>
                    <a:pt x="4313" y="39938"/>
                  </a:lnTo>
                  <a:lnTo>
                    <a:pt x="5813" y="40313"/>
                  </a:lnTo>
                  <a:lnTo>
                    <a:pt x="7688" y="40501"/>
                  </a:lnTo>
                  <a:lnTo>
                    <a:pt x="9001" y="40501"/>
                  </a:lnTo>
                  <a:lnTo>
                    <a:pt x="10313" y="40126"/>
                  </a:lnTo>
                  <a:lnTo>
                    <a:pt x="11626" y="39751"/>
                  </a:lnTo>
                  <a:lnTo>
                    <a:pt x="12751" y="39188"/>
                  </a:lnTo>
                  <a:lnTo>
                    <a:pt x="13688" y="38251"/>
                  </a:lnTo>
                  <a:lnTo>
                    <a:pt x="14626" y="37313"/>
                  </a:lnTo>
                  <a:lnTo>
                    <a:pt x="15563" y="36188"/>
                  </a:lnTo>
                  <a:lnTo>
                    <a:pt x="16313" y="34876"/>
                  </a:lnTo>
                  <a:lnTo>
                    <a:pt x="16501" y="34876"/>
                  </a:lnTo>
                  <a:lnTo>
                    <a:pt x="17251" y="39938"/>
                  </a:lnTo>
                  <a:lnTo>
                    <a:pt x="24376" y="39938"/>
                  </a:lnTo>
                  <a:lnTo>
                    <a:pt x="24376" y="1"/>
                  </a:lnTo>
                  <a:lnTo>
                    <a:pt x="15376" y="1"/>
                  </a:lnTo>
                  <a:lnTo>
                    <a:pt x="15376" y="31688"/>
                  </a:lnTo>
                  <a:lnTo>
                    <a:pt x="14626" y="32626"/>
                  </a:lnTo>
                  <a:lnTo>
                    <a:pt x="13688" y="33376"/>
                  </a:lnTo>
                  <a:lnTo>
                    <a:pt x="12563" y="33938"/>
                  </a:lnTo>
                  <a:lnTo>
                    <a:pt x="11438" y="34126"/>
                  </a:lnTo>
                  <a:lnTo>
                    <a:pt x="10876" y="34126"/>
                  </a:lnTo>
                  <a:lnTo>
                    <a:pt x="10313" y="33938"/>
                  </a:lnTo>
                  <a:lnTo>
                    <a:pt x="9938" y="33563"/>
                  </a:lnTo>
                  <a:lnTo>
                    <a:pt x="9563" y="33001"/>
                  </a:lnTo>
                  <a:lnTo>
                    <a:pt x="9188" y="32438"/>
                  </a:lnTo>
                  <a:lnTo>
                    <a:pt x="9001" y="31501"/>
                  </a:lnTo>
                  <a:lnTo>
                    <a:pt x="9001" y="29251"/>
                  </a:lnTo>
                  <a:lnTo>
                    <a:pt x="9001"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9"/>
            <p:cNvSpPr/>
            <p:nvPr/>
          </p:nvSpPr>
          <p:spPr>
            <a:xfrm>
              <a:off x="4714675" y="2173125"/>
              <a:ext cx="665650" cy="1368750"/>
            </a:xfrm>
            <a:custGeom>
              <a:avLst/>
              <a:gdLst/>
              <a:ahLst/>
              <a:cxnLst/>
              <a:rect l="l" t="t" r="r" b="b"/>
              <a:pathLst>
                <a:path w="26626" h="54750" extrusionOk="0">
                  <a:moveTo>
                    <a:pt x="1" y="0"/>
                  </a:moveTo>
                  <a:lnTo>
                    <a:pt x="1" y="7313"/>
                  </a:lnTo>
                  <a:lnTo>
                    <a:pt x="8813" y="7313"/>
                  </a:lnTo>
                  <a:lnTo>
                    <a:pt x="8813" y="54750"/>
                  </a:lnTo>
                  <a:lnTo>
                    <a:pt x="17626" y="54750"/>
                  </a:lnTo>
                  <a:lnTo>
                    <a:pt x="17626" y="7313"/>
                  </a:lnTo>
                  <a:lnTo>
                    <a:pt x="26626" y="7313"/>
                  </a:lnTo>
                  <a:lnTo>
                    <a:pt x="26626" y="0"/>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9"/>
            <p:cNvSpPr/>
            <p:nvPr/>
          </p:nvSpPr>
          <p:spPr>
            <a:xfrm>
              <a:off x="6060000" y="2121550"/>
              <a:ext cx="628125" cy="1434400"/>
            </a:xfrm>
            <a:custGeom>
              <a:avLst/>
              <a:gdLst/>
              <a:ahLst/>
              <a:cxnLst/>
              <a:rect l="l" t="t" r="r" b="b"/>
              <a:pathLst>
                <a:path w="25125" h="57376" extrusionOk="0">
                  <a:moveTo>
                    <a:pt x="12563" y="22313"/>
                  </a:moveTo>
                  <a:lnTo>
                    <a:pt x="13125" y="22501"/>
                  </a:lnTo>
                  <a:lnTo>
                    <a:pt x="13688" y="22688"/>
                  </a:lnTo>
                  <a:lnTo>
                    <a:pt x="14250" y="23063"/>
                  </a:lnTo>
                  <a:lnTo>
                    <a:pt x="14625" y="23438"/>
                  </a:lnTo>
                  <a:lnTo>
                    <a:pt x="15000" y="24188"/>
                  </a:lnTo>
                  <a:lnTo>
                    <a:pt x="15375" y="24938"/>
                  </a:lnTo>
                  <a:lnTo>
                    <a:pt x="15750" y="27001"/>
                  </a:lnTo>
                  <a:lnTo>
                    <a:pt x="15938" y="30188"/>
                  </a:lnTo>
                  <a:lnTo>
                    <a:pt x="15938" y="34313"/>
                  </a:lnTo>
                  <a:lnTo>
                    <a:pt x="15938" y="39376"/>
                  </a:lnTo>
                  <a:lnTo>
                    <a:pt x="15938" y="43313"/>
                  </a:lnTo>
                  <a:lnTo>
                    <a:pt x="15750" y="46313"/>
                  </a:lnTo>
                  <a:lnTo>
                    <a:pt x="15188" y="48376"/>
                  </a:lnTo>
                  <a:lnTo>
                    <a:pt x="14813" y="49126"/>
                  </a:lnTo>
                  <a:lnTo>
                    <a:pt x="14438" y="49876"/>
                  </a:lnTo>
                  <a:lnTo>
                    <a:pt x="14063" y="50251"/>
                  </a:lnTo>
                  <a:lnTo>
                    <a:pt x="13500" y="50626"/>
                  </a:lnTo>
                  <a:lnTo>
                    <a:pt x="12938" y="50813"/>
                  </a:lnTo>
                  <a:lnTo>
                    <a:pt x="11063" y="50813"/>
                  </a:lnTo>
                  <a:lnTo>
                    <a:pt x="10125" y="50251"/>
                  </a:lnTo>
                  <a:lnTo>
                    <a:pt x="9188" y="49688"/>
                  </a:lnTo>
                  <a:lnTo>
                    <a:pt x="8625" y="48751"/>
                  </a:lnTo>
                  <a:lnTo>
                    <a:pt x="8625" y="26063"/>
                  </a:lnTo>
                  <a:lnTo>
                    <a:pt x="9188" y="24563"/>
                  </a:lnTo>
                  <a:lnTo>
                    <a:pt x="10125" y="23438"/>
                  </a:lnTo>
                  <a:lnTo>
                    <a:pt x="10688" y="23063"/>
                  </a:lnTo>
                  <a:lnTo>
                    <a:pt x="11250" y="22688"/>
                  </a:lnTo>
                  <a:lnTo>
                    <a:pt x="12000" y="22501"/>
                  </a:lnTo>
                  <a:lnTo>
                    <a:pt x="12563" y="22313"/>
                  </a:lnTo>
                  <a:close/>
                  <a:moveTo>
                    <a:pt x="0" y="1"/>
                  </a:moveTo>
                  <a:lnTo>
                    <a:pt x="0" y="56813"/>
                  </a:lnTo>
                  <a:lnTo>
                    <a:pt x="7313" y="56813"/>
                  </a:lnTo>
                  <a:lnTo>
                    <a:pt x="8250" y="52876"/>
                  </a:lnTo>
                  <a:lnTo>
                    <a:pt x="8438" y="52876"/>
                  </a:lnTo>
                  <a:lnTo>
                    <a:pt x="9000" y="53813"/>
                  </a:lnTo>
                  <a:lnTo>
                    <a:pt x="9750" y="54751"/>
                  </a:lnTo>
                  <a:lnTo>
                    <a:pt x="10688" y="55501"/>
                  </a:lnTo>
                  <a:lnTo>
                    <a:pt x="11625" y="56063"/>
                  </a:lnTo>
                  <a:lnTo>
                    <a:pt x="12563" y="56626"/>
                  </a:lnTo>
                  <a:lnTo>
                    <a:pt x="13875" y="57001"/>
                  </a:lnTo>
                  <a:lnTo>
                    <a:pt x="15000" y="57188"/>
                  </a:lnTo>
                  <a:lnTo>
                    <a:pt x="16125" y="57376"/>
                  </a:lnTo>
                  <a:lnTo>
                    <a:pt x="17250" y="57188"/>
                  </a:lnTo>
                  <a:lnTo>
                    <a:pt x="18375" y="57001"/>
                  </a:lnTo>
                  <a:lnTo>
                    <a:pt x="19313" y="56813"/>
                  </a:lnTo>
                  <a:lnTo>
                    <a:pt x="20250" y="56251"/>
                  </a:lnTo>
                  <a:lnTo>
                    <a:pt x="21000" y="55688"/>
                  </a:lnTo>
                  <a:lnTo>
                    <a:pt x="21750" y="54938"/>
                  </a:lnTo>
                  <a:lnTo>
                    <a:pt x="22313" y="54188"/>
                  </a:lnTo>
                  <a:lnTo>
                    <a:pt x="22875" y="53063"/>
                  </a:lnTo>
                  <a:lnTo>
                    <a:pt x="23438" y="51938"/>
                  </a:lnTo>
                  <a:lnTo>
                    <a:pt x="23813" y="50626"/>
                  </a:lnTo>
                  <a:lnTo>
                    <a:pt x="24563" y="47813"/>
                  </a:lnTo>
                  <a:lnTo>
                    <a:pt x="24938" y="44063"/>
                  </a:lnTo>
                  <a:lnTo>
                    <a:pt x="25125" y="39938"/>
                  </a:lnTo>
                  <a:lnTo>
                    <a:pt x="25125" y="33751"/>
                  </a:lnTo>
                  <a:lnTo>
                    <a:pt x="24938" y="30563"/>
                  </a:lnTo>
                  <a:lnTo>
                    <a:pt x="24938" y="27751"/>
                  </a:lnTo>
                  <a:lnTo>
                    <a:pt x="24563" y="25313"/>
                  </a:lnTo>
                  <a:lnTo>
                    <a:pt x="24188" y="23251"/>
                  </a:lnTo>
                  <a:lnTo>
                    <a:pt x="23813" y="21376"/>
                  </a:lnTo>
                  <a:lnTo>
                    <a:pt x="23250" y="19876"/>
                  </a:lnTo>
                  <a:lnTo>
                    <a:pt x="22500" y="18751"/>
                  </a:lnTo>
                  <a:lnTo>
                    <a:pt x="21563" y="17626"/>
                  </a:lnTo>
                  <a:lnTo>
                    <a:pt x="20625" y="16876"/>
                  </a:lnTo>
                  <a:lnTo>
                    <a:pt x="19500" y="16501"/>
                  </a:lnTo>
                  <a:lnTo>
                    <a:pt x="18188" y="16126"/>
                  </a:lnTo>
                  <a:lnTo>
                    <a:pt x="16688" y="15938"/>
                  </a:lnTo>
                  <a:lnTo>
                    <a:pt x="15375" y="16126"/>
                  </a:lnTo>
                  <a:lnTo>
                    <a:pt x="14250" y="16313"/>
                  </a:lnTo>
                  <a:lnTo>
                    <a:pt x="13125" y="16876"/>
                  </a:lnTo>
                  <a:lnTo>
                    <a:pt x="12000" y="17438"/>
                  </a:lnTo>
                  <a:lnTo>
                    <a:pt x="10875" y="18188"/>
                  </a:lnTo>
                  <a:lnTo>
                    <a:pt x="10125" y="18938"/>
                  </a:lnTo>
                  <a:lnTo>
                    <a:pt x="9375" y="20063"/>
                  </a:lnTo>
                  <a:lnTo>
                    <a:pt x="8625" y="21001"/>
                  </a:lnTo>
                  <a:lnTo>
                    <a:pt x="8625" y="1"/>
                  </a:lnTo>
                  <a:close/>
                </a:path>
              </a:pathLst>
            </a:custGeom>
            <a:solidFill>
              <a:srgbClr val="AEB3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cxnSp>
        <p:nvCxnSpPr>
          <p:cNvPr id="382" name="Google Shape;382;p39"/>
          <p:cNvCxnSpPr/>
          <p:nvPr/>
        </p:nvCxnSpPr>
        <p:spPr>
          <a:xfrm>
            <a:off x="8239300" y="4803550"/>
            <a:ext cx="0" cy="126300"/>
          </a:xfrm>
          <a:prstGeom prst="straightConnector1">
            <a:avLst/>
          </a:prstGeom>
          <a:noFill/>
          <a:ln w="9525" cap="flat" cmpd="sng">
            <a:solidFill>
              <a:srgbClr val="D9D9D9"/>
            </a:solidFill>
            <a:prstDash val="solid"/>
            <a:round/>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ternal Slide 1">
  <p:cSld name="Blank - Title_1_1_3_1_1_1_1">
    <p:bg>
      <p:bgPr>
        <a:solidFill>
          <a:srgbClr val="FBBC04"/>
        </a:solidFill>
        <a:effectLst/>
      </p:bgPr>
    </p:bg>
    <p:spTree>
      <p:nvGrpSpPr>
        <p:cNvPr id="1" name="Shape 383"/>
        <p:cNvGrpSpPr/>
        <p:nvPr/>
      </p:nvGrpSpPr>
      <p:grpSpPr>
        <a:xfrm>
          <a:off x="0" y="0"/>
          <a:ext cx="0" cy="0"/>
          <a:chOff x="0" y="0"/>
          <a:chExt cx="0" cy="0"/>
        </a:xfrm>
      </p:grpSpPr>
      <p:sp>
        <p:nvSpPr>
          <p:cNvPr id="384" name="Google Shape;384;p40"/>
          <p:cNvSpPr/>
          <p:nvPr/>
        </p:nvSpPr>
        <p:spPr>
          <a:xfrm>
            <a:off x="0" y="0"/>
            <a:ext cx="9144000" cy="522600"/>
          </a:xfrm>
          <a:prstGeom prst="rect">
            <a:avLst/>
          </a:prstGeom>
          <a:solidFill>
            <a:srgbClr val="B3141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Google Sans Medium"/>
                <a:ea typeface="Google Sans Medium"/>
                <a:cs typeface="Google Sans Medium"/>
                <a:sym typeface="Google Sans Medium"/>
              </a:rPr>
              <a:t>Internal Only</a:t>
            </a:r>
            <a:endParaRPr>
              <a:solidFill>
                <a:srgbClr val="FFFFFF"/>
              </a:solidFill>
              <a:latin typeface="Google Sans Medium"/>
              <a:ea typeface="Google Sans Medium"/>
              <a:cs typeface="Google Sans Medium"/>
              <a:sym typeface="Google Sans Medium"/>
            </a:endParaRPr>
          </a:p>
        </p:txBody>
      </p:sp>
      <p:sp>
        <p:nvSpPr>
          <p:cNvPr id="385" name="Google Shape;385;p40"/>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chemeClr val="lt1"/>
                </a:solidFill>
                <a:latin typeface="Roboto"/>
                <a:ea typeface="Roboto"/>
                <a:cs typeface="Roboto"/>
                <a:sym typeface="Roboto"/>
              </a:rPr>
              <a:t>Proprietary + Confidential</a:t>
            </a:r>
            <a:endParaRPr sz="600">
              <a:solidFill>
                <a:schemeClr val="lt1"/>
              </a:solidFill>
              <a:latin typeface="Roboto"/>
              <a:ea typeface="Roboto"/>
              <a:cs typeface="Roboto"/>
              <a:sym typeface="Roboto"/>
            </a:endParaRPr>
          </a:p>
        </p:txBody>
      </p:sp>
      <p:sp>
        <p:nvSpPr>
          <p:cNvPr id="386" name="Google Shape;386;p40"/>
          <p:cNvSpPr/>
          <p:nvPr/>
        </p:nvSpPr>
        <p:spPr>
          <a:xfrm>
            <a:off x="3556300" y="149286"/>
            <a:ext cx="236400" cy="2073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666666"/>
              </a:solidFill>
              <a:latin typeface="Arial"/>
              <a:ea typeface="Arial"/>
              <a:cs typeface="Arial"/>
              <a:sym typeface="Arial"/>
            </a:endParaRPr>
          </a:p>
        </p:txBody>
      </p:sp>
      <p:sp>
        <p:nvSpPr>
          <p:cNvPr id="387" name="Google Shape;387;p40"/>
          <p:cNvSpPr txBox="1">
            <a:spLocks noGrp="1"/>
          </p:cNvSpPr>
          <p:nvPr>
            <p:ph type="body" idx="1"/>
          </p:nvPr>
        </p:nvSpPr>
        <p:spPr>
          <a:xfrm>
            <a:off x="340663" y="1128663"/>
            <a:ext cx="7877100" cy="3452700"/>
          </a:xfrm>
          <a:prstGeom prst="rect">
            <a:avLst/>
          </a:prstGeom>
          <a:noFill/>
          <a:ln>
            <a:noFill/>
          </a:ln>
        </p:spPr>
        <p:txBody>
          <a:bodyPr spcFirstLastPara="1" wrap="square" lIns="34275" tIns="34275" rIns="34275" bIns="34275" anchor="t" anchorCtr="0">
            <a:noAutofit/>
          </a:bodyPr>
          <a:lstStyle>
            <a:lvl1pPr marL="457200" marR="0" lvl="0"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1pPr>
            <a:lvl2pPr marL="914400" marR="0" lvl="1"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2pPr>
            <a:lvl3pPr marL="1371600" marR="0" lvl="2"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3pPr>
            <a:lvl4pPr marL="1828800" marR="0" lvl="3"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4pPr>
            <a:lvl5pPr marL="2286000" marR="0" lvl="4"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5pPr>
            <a:lvl6pPr marL="2743200" marR="0" lvl="5"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6pPr>
            <a:lvl7pPr marL="3200400" marR="0" lvl="6"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7pPr>
            <a:lvl8pPr marL="3657600" marR="0" lvl="7"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8pPr>
            <a:lvl9pPr marL="4114800" marR="0" lvl="8" indent="-285750" algn="l" rtl="0">
              <a:lnSpc>
                <a:spcPct val="100000"/>
              </a:lnSpc>
              <a:spcBef>
                <a:spcPts val="2200"/>
              </a:spcBef>
              <a:spcAft>
                <a:spcPts val="0"/>
              </a:spcAft>
              <a:buClr>
                <a:srgbClr val="3C4043"/>
              </a:buClr>
              <a:buSzPts val="900"/>
              <a:buFont typeface="Roboto"/>
              <a:buChar char="•"/>
              <a:defRPr sz="900" i="0" u="none" strike="noStrike" cap="none">
                <a:solidFill>
                  <a:srgbClr val="3C4043"/>
                </a:solidFill>
                <a:latin typeface="Roboto"/>
                <a:ea typeface="Roboto"/>
                <a:cs typeface="Roboto"/>
                <a:sym typeface="Roboto"/>
              </a:defRPr>
            </a:lvl9pPr>
          </a:lstStyle>
          <a:p>
            <a:endParaRPr/>
          </a:p>
        </p:txBody>
      </p:sp>
      <p:sp>
        <p:nvSpPr>
          <p:cNvPr id="388" name="Google Shape;388;p40"/>
          <p:cNvSpPr txBox="1">
            <a:spLocks noGrp="1"/>
          </p:cNvSpPr>
          <p:nvPr>
            <p:ph type="title"/>
          </p:nvPr>
        </p:nvSpPr>
        <p:spPr>
          <a:xfrm>
            <a:off x="395700" y="640549"/>
            <a:ext cx="7877100" cy="456300"/>
          </a:xfrm>
          <a:prstGeom prst="rect">
            <a:avLst/>
          </a:prstGeom>
          <a:noFill/>
          <a:ln>
            <a:noFill/>
          </a:ln>
        </p:spPr>
        <p:txBody>
          <a:bodyPr spcFirstLastPara="1" wrap="square" lIns="34275" tIns="34275" rIns="34275" bIns="34275" anchor="t" anchorCtr="0">
            <a:noAutofit/>
          </a:bodyPr>
          <a:lstStyle>
            <a:lvl1pPr marL="0" marR="0" lvl="0" indent="0" rtl="0">
              <a:lnSpc>
                <a:spcPct val="100000"/>
              </a:lnSpc>
              <a:spcBef>
                <a:spcPts val="0"/>
              </a:spcBef>
              <a:spcAft>
                <a:spcPts val="0"/>
              </a:spcAft>
              <a:buClr>
                <a:srgbClr val="3C4043"/>
              </a:buClr>
              <a:buSzPts val="2400"/>
              <a:buFont typeface="Google Sans"/>
              <a:buNone/>
              <a:defRPr sz="2400" i="0" u="none" strike="noStrike" cap="none">
                <a:solidFill>
                  <a:srgbClr val="3C4043"/>
                </a:solidFill>
                <a:latin typeface="Google Sans"/>
                <a:ea typeface="Google Sans"/>
                <a:cs typeface="Google Sans"/>
                <a:sym typeface="Google Sans"/>
              </a:defRPr>
            </a:lvl1pPr>
            <a:lvl2pPr marL="0" marR="0" lvl="1" indent="889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L="0" marR="0" lvl="2" indent="1778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L="0" marR="0" lvl="3" indent="2540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L="0" marR="0" lvl="4" indent="3429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L="0" marR="0" lvl="5" indent="4318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L="0" marR="0" lvl="6" indent="5207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L="0" marR="0" lvl="7" indent="5969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L="0" marR="0" lvl="8" indent="685800"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389" name="Google Shape;389;p40"/>
          <p:cNvGrpSpPr/>
          <p:nvPr/>
        </p:nvGrpSpPr>
        <p:grpSpPr>
          <a:xfrm>
            <a:off x="8469122" y="4803781"/>
            <a:ext cx="420491" cy="137010"/>
            <a:chOff x="0" y="0"/>
            <a:chExt cx="2077525" cy="676925"/>
          </a:xfrm>
        </p:grpSpPr>
        <p:sp>
          <p:nvSpPr>
            <p:cNvPr id="390" name="Google Shape;390;p40"/>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sp>
          <p:nvSpPr>
            <p:cNvPr id="391" name="Google Shape;391;p40"/>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sp>
          <p:nvSpPr>
            <p:cNvPr id="392" name="Google Shape;392;p40"/>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sp>
          <p:nvSpPr>
            <p:cNvPr id="393" name="Google Shape;393;p40"/>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sp>
          <p:nvSpPr>
            <p:cNvPr id="394" name="Google Shape;394;p40"/>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sp>
          <p:nvSpPr>
            <p:cNvPr id="395" name="Google Shape;395;p40"/>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595959"/>
                </a:solidFil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Google Cover Slide 1">
  <p:cSld name="CUSTOM_2_1_1">
    <p:bg>
      <p:bgPr>
        <a:solidFill>
          <a:srgbClr val="FFFFFF"/>
        </a:solidFill>
        <a:effectLst/>
      </p:bgPr>
    </p:bg>
    <p:spTree>
      <p:nvGrpSpPr>
        <p:cNvPr id="1" name="Shape 396"/>
        <p:cNvGrpSpPr/>
        <p:nvPr/>
      </p:nvGrpSpPr>
      <p:grpSpPr>
        <a:xfrm>
          <a:off x="0" y="0"/>
          <a:ext cx="0" cy="0"/>
          <a:chOff x="0" y="0"/>
          <a:chExt cx="0" cy="0"/>
        </a:xfrm>
      </p:grpSpPr>
      <p:pic>
        <p:nvPicPr>
          <p:cNvPr id="397" name="Google Shape;397;p41"/>
          <p:cNvPicPr preferRelativeResize="0"/>
          <p:nvPr/>
        </p:nvPicPr>
        <p:blipFill rotWithShape="1">
          <a:blip r:embed="rId2">
            <a:alphaModFix/>
          </a:blip>
          <a:srcRect r="-4482"/>
          <a:stretch/>
        </p:blipFill>
        <p:spPr>
          <a:xfrm>
            <a:off x="522575" y="319550"/>
            <a:ext cx="772876" cy="239400"/>
          </a:xfrm>
          <a:prstGeom prst="rect">
            <a:avLst/>
          </a:prstGeom>
          <a:noFill/>
          <a:ln>
            <a:noFill/>
          </a:ln>
        </p:spPr>
      </p:pic>
      <p:sp>
        <p:nvSpPr>
          <p:cNvPr id="398" name="Google Shape;398;p41"/>
          <p:cNvSpPr txBox="1">
            <a:spLocks noGrp="1"/>
          </p:cNvSpPr>
          <p:nvPr>
            <p:ph type="subTitle" idx="1"/>
          </p:nvPr>
        </p:nvSpPr>
        <p:spPr>
          <a:xfrm>
            <a:off x="422950" y="2984175"/>
            <a:ext cx="78012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2400">
                <a:solidFill>
                  <a:srgbClr val="3C4043"/>
                </a:solidFill>
                <a:latin typeface="Google Sans"/>
                <a:ea typeface="Google Sans"/>
                <a:cs typeface="Google Sans"/>
                <a:sym typeface="Google Sans"/>
              </a:defRPr>
            </a:lvl1pPr>
            <a:lvl2pPr lvl="1" rtl="0">
              <a:spcBef>
                <a:spcPts val="2200"/>
              </a:spcBef>
              <a:spcAft>
                <a:spcPts val="0"/>
              </a:spcAft>
              <a:buNone/>
              <a:defRPr/>
            </a:lvl2pPr>
            <a:lvl3pPr lvl="2" rtl="0">
              <a:spcBef>
                <a:spcPts val="2200"/>
              </a:spcBef>
              <a:spcAft>
                <a:spcPts val="0"/>
              </a:spcAft>
              <a:buNone/>
              <a:defRPr/>
            </a:lvl3pPr>
            <a:lvl4pPr lvl="3" rtl="0">
              <a:spcBef>
                <a:spcPts val="2200"/>
              </a:spcBef>
              <a:spcAft>
                <a:spcPts val="0"/>
              </a:spcAft>
              <a:buNone/>
              <a:defRPr/>
            </a:lvl4pPr>
            <a:lvl5pPr lvl="4" rtl="0">
              <a:spcBef>
                <a:spcPts val="2200"/>
              </a:spcBef>
              <a:spcAft>
                <a:spcPts val="0"/>
              </a:spcAft>
              <a:buNone/>
              <a:defRPr/>
            </a:lvl5pPr>
            <a:lvl6pPr lvl="5" rtl="0">
              <a:spcBef>
                <a:spcPts val="2200"/>
              </a:spcBef>
              <a:spcAft>
                <a:spcPts val="0"/>
              </a:spcAft>
              <a:buNone/>
              <a:defRPr/>
            </a:lvl6pPr>
            <a:lvl7pPr lvl="6" rtl="0">
              <a:spcBef>
                <a:spcPts val="2200"/>
              </a:spcBef>
              <a:spcAft>
                <a:spcPts val="0"/>
              </a:spcAft>
              <a:buNone/>
              <a:defRPr/>
            </a:lvl7pPr>
            <a:lvl8pPr lvl="7" rtl="0">
              <a:spcBef>
                <a:spcPts val="2200"/>
              </a:spcBef>
              <a:spcAft>
                <a:spcPts val="0"/>
              </a:spcAft>
              <a:buNone/>
              <a:defRPr/>
            </a:lvl8pPr>
            <a:lvl9pPr lvl="8" rtl="0">
              <a:spcBef>
                <a:spcPts val="2200"/>
              </a:spcBef>
              <a:spcAft>
                <a:spcPts val="0"/>
              </a:spcAft>
              <a:buNone/>
              <a:defRPr/>
            </a:lvl9pPr>
          </a:lstStyle>
          <a:p>
            <a:endParaRPr/>
          </a:p>
        </p:txBody>
      </p:sp>
      <p:sp>
        <p:nvSpPr>
          <p:cNvPr id="399" name="Google Shape;399;p41"/>
          <p:cNvSpPr txBox="1">
            <a:spLocks noGrp="1"/>
          </p:cNvSpPr>
          <p:nvPr>
            <p:ph type="title"/>
          </p:nvPr>
        </p:nvSpPr>
        <p:spPr>
          <a:xfrm>
            <a:off x="392925" y="1049175"/>
            <a:ext cx="7831200" cy="1935000"/>
          </a:xfrm>
          <a:prstGeom prst="rect">
            <a:avLst/>
          </a:prstGeom>
        </p:spPr>
        <p:txBody>
          <a:bodyPr spcFirstLastPara="1" wrap="square" lIns="91425" tIns="91425" rIns="91425" bIns="91425" anchor="b" anchorCtr="0">
            <a:noAutofit/>
          </a:bodyPr>
          <a:lstStyle>
            <a:lvl1pPr lvl="0" rtl="0">
              <a:spcBef>
                <a:spcPts val="0"/>
              </a:spcBef>
              <a:spcAft>
                <a:spcPts val="0"/>
              </a:spcAft>
              <a:buNone/>
              <a:defRPr sz="5500">
                <a:solidFill>
                  <a:srgbClr val="3C4043"/>
                </a:solidFill>
                <a:latin typeface="Google Sans Medium"/>
                <a:ea typeface="Google Sans Medium"/>
                <a:cs typeface="Google Sans Medium"/>
                <a:sym typeface="Google Sans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41"/>
          <p:cNvSpPr/>
          <p:nvPr/>
        </p:nvSpPr>
        <p:spPr>
          <a:xfrm>
            <a:off x="522575" y="3458700"/>
            <a:ext cx="465900" cy="94500"/>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41"/>
          <p:cNvSpPr txBox="1">
            <a:spLocks noGrp="1"/>
          </p:cNvSpPr>
          <p:nvPr>
            <p:ph type="subTitle" idx="2"/>
          </p:nvPr>
        </p:nvSpPr>
        <p:spPr>
          <a:xfrm>
            <a:off x="422950" y="3714075"/>
            <a:ext cx="7831200" cy="3000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800">
                <a:solidFill>
                  <a:srgbClr val="3C4043"/>
                </a:solidFill>
                <a:latin typeface="Google Sans"/>
                <a:ea typeface="Google Sans"/>
                <a:cs typeface="Google Sans"/>
                <a:sym typeface="Google Sans"/>
              </a:defRPr>
            </a:lvl1pPr>
            <a:lvl2pPr lvl="1" rtl="0">
              <a:spcBef>
                <a:spcPts val="2200"/>
              </a:spcBef>
              <a:spcAft>
                <a:spcPts val="0"/>
              </a:spcAft>
              <a:buNone/>
              <a:defRPr sz="1800"/>
            </a:lvl2pPr>
            <a:lvl3pPr lvl="2" rtl="0">
              <a:spcBef>
                <a:spcPts val="2200"/>
              </a:spcBef>
              <a:spcAft>
                <a:spcPts val="0"/>
              </a:spcAft>
              <a:buNone/>
              <a:defRPr sz="1800"/>
            </a:lvl3pPr>
            <a:lvl4pPr lvl="3" rtl="0">
              <a:spcBef>
                <a:spcPts val="2200"/>
              </a:spcBef>
              <a:spcAft>
                <a:spcPts val="0"/>
              </a:spcAft>
              <a:buNone/>
              <a:defRPr sz="1800"/>
            </a:lvl4pPr>
            <a:lvl5pPr lvl="4" rtl="0">
              <a:spcBef>
                <a:spcPts val="2200"/>
              </a:spcBef>
              <a:spcAft>
                <a:spcPts val="0"/>
              </a:spcAft>
              <a:buNone/>
              <a:defRPr sz="1800"/>
            </a:lvl5pPr>
            <a:lvl6pPr lvl="5" rtl="0">
              <a:spcBef>
                <a:spcPts val="2200"/>
              </a:spcBef>
              <a:spcAft>
                <a:spcPts val="0"/>
              </a:spcAft>
              <a:buNone/>
              <a:defRPr sz="1800"/>
            </a:lvl6pPr>
            <a:lvl7pPr lvl="6" rtl="0">
              <a:spcBef>
                <a:spcPts val="2200"/>
              </a:spcBef>
              <a:spcAft>
                <a:spcPts val="0"/>
              </a:spcAft>
              <a:buNone/>
              <a:defRPr sz="1800"/>
            </a:lvl7pPr>
            <a:lvl8pPr lvl="7" rtl="0">
              <a:spcBef>
                <a:spcPts val="2200"/>
              </a:spcBef>
              <a:spcAft>
                <a:spcPts val="0"/>
              </a:spcAft>
              <a:buNone/>
              <a:defRPr sz="1800"/>
            </a:lvl8pPr>
            <a:lvl9pPr lvl="8" rtl="0">
              <a:spcBef>
                <a:spcPts val="2200"/>
              </a:spcBef>
              <a:spcAft>
                <a:spcPts val="0"/>
              </a:spcAft>
              <a:buNone/>
              <a:defRPr sz="1800"/>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Half Color Grey - Core Yellow 1">
  <p:cSld name="TITLE_2_1_2_1_1">
    <p:spTree>
      <p:nvGrpSpPr>
        <p:cNvPr id="1" name="Shape 402"/>
        <p:cNvGrpSpPr/>
        <p:nvPr/>
      </p:nvGrpSpPr>
      <p:grpSpPr>
        <a:xfrm>
          <a:off x="0" y="0"/>
          <a:ext cx="0" cy="0"/>
          <a:chOff x="0" y="0"/>
          <a:chExt cx="0" cy="0"/>
        </a:xfrm>
      </p:grpSpPr>
      <p:sp>
        <p:nvSpPr>
          <p:cNvPr id="403" name="Google Shape;403;p42"/>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42"/>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405" name="Google Shape;405;p42"/>
          <p:cNvSpPr/>
          <p:nvPr/>
        </p:nvSpPr>
        <p:spPr>
          <a:xfrm>
            <a:off x="-22468" y="235365"/>
            <a:ext cx="57900" cy="4672800"/>
          </a:xfrm>
          <a:prstGeom prst="rect">
            <a:avLst/>
          </a:prstGeom>
          <a:solidFill>
            <a:srgbClr val="FBBC0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06" name="Google Shape;406;p42"/>
          <p:cNvSpPr txBox="1">
            <a:spLocks noGrp="1"/>
          </p:cNvSpPr>
          <p:nvPr>
            <p:ph type="body" idx="1"/>
          </p:nvPr>
        </p:nvSpPr>
        <p:spPr>
          <a:xfrm>
            <a:off x="344501" y="2175900"/>
            <a:ext cx="2976600" cy="2046300"/>
          </a:xfrm>
          <a:prstGeom prst="rect">
            <a:avLst/>
          </a:prstGeom>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SzPts val="900"/>
              <a:buChar char="●"/>
              <a:defRPr sz="1100">
                <a:solidFill>
                  <a:srgbClr val="5F6368"/>
                </a:solidFill>
              </a:defRPr>
            </a:lvl1pPr>
            <a:lvl2pPr marL="914400" marR="0" lvl="1" indent="-285750" algn="l" rtl="0">
              <a:lnSpc>
                <a:spcPct val="260000"/>
              </a:lnSpc>
              <a:spcBef>
                <a:spcPts val="0"/>
              </a:spcBef>
              <a:spcAft>
                <a:spcPts val="0"/>
              </a:spcAft>
              <a:buSzPts val="900"/>
              <a:buChar char="○"/>
              <a:defRPr sz="1100">
                <a:solidFill>
                  <a:srgbClr val="5F6368"/>
                </a:solidFill>
              </a:defRPr>
            </a:lvl2pPr>
            <a:lvl3pPr marL="1371600" lvl="2" indent="-298450" rtl="0">
              <a:lnSpc>
                <a:spcPct val="260000"/>
              </a:lnSpc>
              <a:spcBef>
                <a:spcPts val="0"/>
              </a:spcBef>
              <a:spcAft>
                <a:spcPts val="0"/>
              </a:spcAft>
              <a:buClr>
                <a:srgbClr val="5F6368"/>
              </a:buClr>
              <a:buSzPts val="1100"/>
              <a:buChar char="■"/>
              <a:defRPr sz="1100">
                <a:solidFill>
                  <a:srgbClr val="5F6368"/>
                </a:solidFill>
              </a:defRPr>
            </a:lvl3pPr>
            <a:lvl4pPr marL="1828800" lvl="3" indent="-298450" rtl="0">
              <a:lnSpc>
                <a:spcPct val="260000"/>
              </a:lnSpc>
              <a:spcBef>
                <a:spcPts val="0"/>
              </a:spcBef>
              <a:spcAft>
                <a:spcPts val="0"/>
              </a:spcAft>
              <a:buClr>
                <a:srgbClr val="5F6368"/>
              </a:buClr>
              <a:buSzPts val="1100"/>
              <a:buChar char="●"/>
              <a:defRPr sz="1100">
                <a:solidFill>
                  <a:srgbClr val="5F6368"/>
                </a:solidFill>
              </a:defRPr>
            </a:lvl4pPr>
            <a:lvl5pPr marL="2286000" lvl="4" indent="-298450" rtl="0">
              <a:lnSpc>
                <a:spcPct val="260000"/>
              </a:lnSpc>
              <a:spcBef>
                <a:spcPts val="0"/>
              </a:spcBef>
              <a:spcAft>
                <a:spcPts val="0"/>
              </a:spcAft>
              <a:buClr>
                <a:srgbClr val="5F6368"/>
              </a:buClr>
              <a:buSzPts val="1100"/>
              <a:buChar char="○"/>
              <a:defRPr sz="1100">
                <a:solidFill>
                  <a:srgbClr val="5F6368"/>
                </a:solidFill>
              </a:defRPr>
            </a:lvl5pPr>
            <a:lvl6pPr marL="2743200" lvl="5" indent="-298450" rtl="0">
              <a:lnSpc>
                <a:spcPct val="260000"/>
              </a:lnSpc>
              <a:spcBef>
                <a:spcPts val="0"/>
              </a:spcBef>
              <a:spcAft>
                <a:spcPts val="0"/>
              </a:spcAft>
              <a:buClr>
                <a:srgbClr val="5F6368"/>
              </a:buClr>
              <a:buSzPts val="1100"/>
              <a:buChar char="■"/>
              <a:defRPr sz="1100">
                <a:solidFill>
                  <a:srgbClr val="5F6368"/>
                </a:solidFill>
              </a:defRPr>
            </a:lvl6pPr>
            <a:lvl7pPr marL="3200400" lvl="6" indent="-298450" rtl="0">
              <a:lnSpc>
                <a:spcPct val="260000"/>
              </a:lnSpc>
              <a:spcBef>
                <a:spcPts val="0"/>
              </a:spcBef>
              <a:spcAft>
                <a:spcPts val="0"/>
              </a:spcAft>
              <a:buClr>
                <a:srgbClr val="5F6368"/>
              </a:buClr>
              <a:buSzPts val="1100"/>
              <a:buChar char="●"/>
              <a:defRPr sz="1100">
                <a:solidFill>
                  <a:srgbClr val="5F6368"/>
                </a:solidFill>
              </a:defRPr>
            </a:lvl7pPr>
            <a:lvl8pPr marL="3657600" lvl="7" indent="-298450" rtl="0">
              <a:lnSpc>
                <a:spcPct val="260000"/>
              </a:lnSpc>
              <a:spcBef>
                <a:spcPts val="0"/>
              </a:spcBef>
              <a:spcAft>
                <a:spcPts val="0"/>
              </a:spcAft>
              <a:buClr>
                <a:srgbClr val="5F6368"/>
              </a:buClr>
              <a:buSzPts val="1100"/>
              <a:buChar char="○"/>
              <a:defRPr sz="1100">
                <a:solidFill>
                  <a:srgbClr val="5F6368"/>
                </a:solidFill>
              </a:defRPr>
            </a:lvl8pPr>
            <a:lvl9pPr marL="4114800" lvl="8" indent="-298450" rtl="0">
              <a:lnSpc>
                <a:spcPct val="260000"/>
              </a:lnSpc>
              <a:spcBef>
                <a:spcPts val="0"/>
              </a:spcBef>
              <a:spcAft>
                <a:spcPts val="0"/>
              </a:spcAft>
              <a:buClr>
                <a:srgbClr val="5F6368"/>
              </a:buClr>
              <a:buSzPts val="1100"/>
              <a:buChar char="■"/>
              <a:defRPr sz="1100">
                <a:solidFill>
                  <a:srgbClr val="5F6368"/>
                </a:solidFill>
              </a:defRPr>
            </a:lvl9pPr>
          </a:lstStyle>
          <a:p>
            <a:endParaRPr/>
          </a:p>
        </p:txBody>
      </p:sp>
      <p:sp>
        <p:nvSpPr>
          <p:cNvPr id="407" name="Google Shape;407;p42"/>
          <p:cNvSpPr txBox="1">
            <a:spLocks noGrp="1"/>
          </p:cNvSpPr>
          <p:nvPr>
            <p:ph type="title"/>
          </p:nvPr>
        </p:nvSpPr>
        <p:spPr>
          <a:xfrm>
            <a:off x="344501" y="1365900"/>
            <a:ext cx="3864600" cy="414300"/>
          </a:xfrm>
          <a:prstGeom prst="rect">
            <a:avLst/>
          </a:prstGeom>
        </p:spPr>
        <p:txBody>
          <a:bodyPr spcFirstLastPara="1" wrap="square" lIns="91425" tIns="91425" rIns="91425" bIns="91425" anchor="t" anchorCtr="0">
            <a:noAutofit/>
          </a:bodyPr>
          <a:lstStyle>
            <a:lvl1pPr marL="0" marR="0" lvl="0" indent="0" algn="l" rtl="0">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2"/>
          <p:cNvSpPr txBox="1">
            <a:spLocks noGrp="1"/>
          </p:cNvSpPr>
          <p:nvPr>
            <p:ph type="body" idx="2"/>
          </p:nvPr>
        </p:nvSpPr>
        <p:spPr>
          <a:xfrm>
            <a:off x="344501" y="4743625"/>
            <a:ext cx="4345800" cy="375600"/>
          </a:xfrm>
          <a:prstGeom prst="rect">
            <a:avLst/>
          </a:prstGeom>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rtl="0">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rtl="0">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rtl="0">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rtl="0">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rtl="0">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rtl="0">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rtl="0">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rtl="0">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409" name="Google Shape;409;p42"/>
          <p:cNvGrpSpPr/>
          <p:nvPr/>
        </p:nvGrpSpPr>
        <p:grpSpPr>
          <a:xfrm>
            <a:off x="8469122" y="4803781"/>
            <a:ext cx="420491" cy="137010"/>
            <a:chOff x="0" y="0"/>
            <a:chExt cx="2077525" cy="676925"/>
          </a:xfrm>
        </p:grpSpPr>
        <p:sp>
          <p:nvSpPr>
            <p:cNvPr id="410" name="Google Shape;410;p4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1" name="Google Shape;411;p4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2" name="Google Shape;412;p4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3" name="Google Shape;413;p4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4" name="Google Shape;414;p4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5" name="Google Shape;415;p4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Half Color Grey - Core Blue 1">
  <p:cSld name="TITLE_2_2_1_1">
    <p:spTree>
      <p:nvGrpSpPr>
        <p:cNvPr id="1" name="Shape 416"/>
        <p:cNvGrpSpPr/>
        <p:nvPr/>
      </p:nvGrpSpPr>
      <p:grpSpPr>
        <a:xfrm>
          <a:off x="0" y="0"/>
          <a:ext cx="0" cy="0"/>
          <a:chOff x="0" y="0"/>
          <a:chExt cx="0" cy="0"/>
        </a:xfrm>
      </p:grpSpPr>
      <p:sp>
        <p:nvSpPr>
          <p:cNvPr id="417" name="Google Shape;417;p43"/>
          <p:cNvSpPr txBox="1">
            <a:spLocks noGrp="1"/>
          </p:cNvSpPr>
          <p:nvPr>
            <p:ph type="body" idx="1"/>
          </p:nvPr>
        </p:nvSpPr>
        <p:spPr>
          <a:xfrm>
            <a:off x="344501" y="2175900"/>
            <a:ext cx="2976600" cy="2046300"/>
          </a:xfrm>
          <a:prstGeom prst="rect">
            <a:avLst/>
          </a:prstGeom>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SzPts val="900"/>
              <a:buChar char="●"/>
              <a:defRPr sz="1100">
                <a:solidFill>
                  <a:srgbClr val="5F6368"/>
                </a:solidFill>
              </a:defRPr>
            </a:lvl1pPr>
            <a:lvl2pPr marL="914400" marR="0" lvl="1" indent="-285750" algn="l" rtl="0">
              <a:lnSpc>
                <a:spcPct val="130000"/>
              </a:lnSpc>
              <a:spcBef>
                <a:spcPts val="0"/>
              </a:spcBef>
              <a:spcAft>
                <a:spcPts val="0"/>
              </a:spcAft>
              <a:buSzPts val="900"/>
              <a:buChar char="○"/>
              <a:defRPr sz="1100">
                <a:solidFill>
                  <a:srgbClr val="5F6368"/>
                </a:solidFill>
              </a:defRPr>
            </a:lvl2pPr>
            <a:lvl3pPr marL="1371600" lvl="2" indent="-298450" rtl="0">
              <a:lnSpc>
                <a:spcPct val="130000"/>
              </a:lnSpc>
              <a:spcBef>
                <a:spcPts val="0"/>
              </a:spcBef>
              <a:spcAft>
                <a:spcPts val="0"/>
              </a:spcAft>
              <a:buClr>
                <a:srgbClr val="5F6368"/>
              </a:buClr>
              <a:buSzPts val="1100"/>
              <a:buChar char="■"/>
              <a:defRPr sz="1100">
                <a:solidFill>
                  <a:srgbClr val="5F6368"/>
                </a:solidFill>
              </a:defRPr>
            </a:lvl3pPr>
            <a:lvl4pPr marL="1828800" lvl="3" indent="-298450" rtl="0">
              <a:lnSpc>
                <a:spcPct val="130000"/>
              </a:lnSpc>
              <a:spcBef>
                <a:spcPts val="0"/>
              </a:spcBef>
              <a:spcAft>
                <a:spcPts val="0"/>
              </a:spcAft>
              <a:buClr>
                <a:srgbClr val="5F6368"/>
              </a:buClr>
              <a:buSzPts val="1100"/>
              <a:buChar char="●"/>
              <a:defRPr sz="1100">
                <a:solidFill>
                  <a:srgbClr val="5F6368"/>
                </a:solidFill>
              </a:defRPr>
            </a:lvl4pPr>
            <a:lvl5pPr marL="2286000" lvl="4" indent="-298450" rtl="0">
              <a:lnSpc>
                <a:spcPct val="130000"/>
              </a:lnSpc>
              <a:spcBef>
                <a:spcPts val="0"/>
              </a:spcBef>
              <a:spcAft>
                <a:spcPts val="0"/>
              </a:spcAft>
              <a:buClr>
                <a:srgbClr val="5F6368"/>
              </a:buClr>
              <a:buSzPts val="1100"/>
              <a:buChar char="○"/>
              <a:defRPr sz="1100">
                <a:solidFill>
                  <a:srgbClr val="5F6368"/>
                </a:solidFill>
              </a:defRPr>
            </a:lvl5pPr>
            <a:lvl6pPr marL="2743200" lvl="5" indent="-298450" rtl="0">
              <a:lnSpc>
                <a:spcPct val="130000"/>
              </a:lnSpc>
              <a:spcBef>
                <a:spcPts val="0"/>
              </a:spcBef>
              <a:spcAft>
                <a:spcPts val="0"/>
              </a:spcAft>
              <a:buClr>
                <a:srgbClr val="5F6368"/>
              </a:buClr>
              <a:buSzPts val="1100"/>
              <a:buChar char="■"/>
              <a:defRPr sz="1100">
                <a:solidFill>
                  <a:srgbClr val="5F6368"/>
                </a:solidFill>
              </a:defRPr>
            </a:lvl6pPr>
            <a:lvl7pPr marL="3200400" lvl="6" indent="-298450" rtl="0">
              <a:lnSpc>
                <a:spcPct val="130000"/>
              </a:lnSpc>
              <a:spcBef>
                <a:spcPts val="0"/>
              </a:spcBef>
              <a:spcAft>
                <a:spcPts val="0"/>
              </a:spcAft>
              <a:buClr>
                <a:srgbClr val="5F6368"/>
              </a:buClr>
              <a:buSzPts val="1100"/>
              <a:buChar char="●"/>
              <a:defRPr sz="1100">
                <a:solidFill>
                  <a:srgbClr val="5F6368"/>
                </a:solidFill>
              </a:defRPr>
            </a:lvl7pPr>
            <a:lvl8pPr marL="3657600" lvl="7" indent="-298450" rtl="0">
              <a:lnSpc>
                <a:spcPct val="130000"/>
              </a:lnSpc>
              <a:spcBef>
                <a:spcPts val="0"/>
              </a:spcBef>
              <a:spcAft>
                <a:spcPts val="0"/>
              </a:spcAft>
              <a:buClr>
                <a:srgbClr val="5F6368"/>
              </a:buClr>
              <a:buSzPts val="1100"/>
              <a:buChar char="○"/>
              <a:defRPr sz="1100">
                <a:solidFill>
                  <a:srgbClr val="5F6368"/>
                </a:solidFill>
              </a:defRPr>
            </a:lvl8pPr>
            <a:lvl9pPr marL="4114800" lvl="8" indent="-298450" rtl="0">
              <a:lnSpc>
                <a:spcPct val="130000"/>
              </a:lnSpc>
              <a:spcBef>
                <a:spcPts val="0"/>
              </a:spcBef>
              <a:spcAft>
                <a:spcPts val="0"/>
              </a:spcAft>
              <a:buClr>
                <a:srgbClr val="5F6368"/>
              </a:buClr>
              <a:buSzPts val="1100"/>
              <a:buChar char="■"/>
              <a:defRPr sz="1100">
                <a:solidFill>
                  <a:srgbClr val="5F6368"/>
                </a:solidFill>
              </a:defRPr>
            </a:lvl9pPr>
          </a:lstStyle>
          <a:p>
            <a:endParaRPr/>
          </a:p>
        </p:txBody>
      </p:sp>
      <p:sp>
        <p:nvSpPr>
          <p:cNvPr id="418" name="Google Shape;418;p43"/>
          <p:cNvSpPr txBox="1">
            <a:spLocks noGrp="1"/>
          </p:cNvSpPr>
          <p:nvPr>
            <p:ph type="title"/>
          </p:nvPr>
        </p:nvSpPr>
        <p:spPr>
          <a:xfrm>
            <a:off x="344501" y="1365900"/>
            <a:ext cx="3864600" cy="414300"/>
          </a:xfrm>
          <a:prstGeom prst="rect">
            <a:avLst/>
          </a:prstGeom>
        </p:spPr>
        <p:txBody>
          <a:bodyPr spcFirstLastPara="1" wrap="square" lIns="91425" tIns="91425" rIns="91425" bIns="91425" anchor="t" anchorCtr="0">
            <a:noAutofit/>
          </a:bodyPr>
          <a:lstStyle>
            <a:lvl1pPr marL="0" marR="0" lvl="0" indent="0" algn="l" rtl="0">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9" name="Google Shape;419;p43"/>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43"/>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421" name="Google Shape;421;p43"/>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22" name="Google Shape;422;p43"/>
          <p:cNvSpPr txBox="1">
            <a:spLocks noGrp="1"/>
          </p:cNvSpPr>
          <p:nvPr>
            <p:ph type="body" idx="2"/>
          </p:nvPr>
        </p:nvSpPr>
        <p:spPr>
          <a:xfrm>
            <a:off x="344501" y="4743625"/>
            <a:ext cx="4345800" cy="375600"/>
          </a:xfrm>
          <a:prstGeom prst="rect">
            <a:avLst/>
          </a:prstGeom>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rtl="0">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rtl="0">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rtl="0">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rtl="0">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rtl="0">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rtl="0">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rtl="0">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rtl="0">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423" name="Google Shape;423;p43"/>
          <p:cNvGrpSpPr/>
          <p:nvPr/>
        </p:nvGrpSpPr>
        <p:grpSpPr>
          <a:xfrm>
            <a:off x="8469122" y="4803781"/>
            <a:ext cx="420491" cy="137010"/>
            <a:chOff x="0" y="0"/>
            <a:chExt cx="2077525" cy="676925"/>
          </a:xfrm>
        </p:grpSpPr>
        <p:sp>
          <p:nvSpPr>
            <p:cNvPr id="424" name="Google Shape;424;p4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5" name="Google Shape;425;p4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6" name="Google Shape;426;p4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7" name="Google Shape;427;p4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8" name="Google Shape;428;p4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9" name="Google Shape;429;p4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Half Color Grey - Core Green 1">
  <p:cSld name="TITLE_2_1_1_2_1_1">
    <p:spTree>
      <p:nvGrpSpPr>
        <p:cNvPr id="1" name="Shape 430"/>
        <p:cNvGrpSpPr/>
        <p:nvPr/>
      </p:nvGrpSpPr>
      <p:grpSpPr>
        <a:xfrm>
          <a:off x="0" y="0"/>
          <a:ext cx="0" cy="0"/>
          <a:chOff x="0" y="0"/>
          <a:chExt cx="0" cy="0"/>
        </a:xfrm>
      </p:grpSpPr>
      <p:sp>
        <p:nvSpPr>
          <p:cNvPr id="431" name="Google Shape;431;p44"/>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44"/>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BDC1C6"/>
                </a:solidFill>
                <a:latin typeface="Roboto"/>
                <a:ea typeface="Roboto"/>
                <a:cs typeface="Roboto"/>
                <a:sym typeface="Roboto"/>
              </a:rPr>
              <a:t>Proprietary + Confidential</a:t>
            </a:r>
            <a:endParaRPr sz="600" b="0" i="0" u="none" strike="noStrike" cap="none">
              <a:solidFill>
                <a:srgbClr val="BDC1C6"/>
              </a:solidFill>
              <a:latin typeface="Roboto"/>
              <a:ea typeface="Roboto"/>
              <a:cs typeface="Roboto"/>
              <a:sym typeface="Roboto"/>
            </a:endParaRPr>
          </a:p>
        </p:txBody>
      </p:sp>
      <p:sp>
        <p:nvSpPr>
          <p:cNvPr id="433" name="Google Shape;433;p44"/>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34" name="Google Shape;434;p44"/>
          <p:cNvSpPr txBox="1">
            <a:spLocks noGrp="1"/>
          </p:cNvSpPr>
          <p:nvPr>
            <p:ph type="body" idx="1"/>
          </p:nvPr>
        </p:nvSpPr>
        <p:spPr>
          <a:xfrm>
            <a:off x="344501" y="2175900"/>
            <a:ext cx="2976600" cy="2046300"/>
          </a:xfrm>
          <a:prstGeom prst="rect">
            <a:avLst/>
          </a:prstGeom>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SzPts val="900"/>
              <a:buChar char="●"/>
              <a:defRPr sz="1100">
                <a:solidFill>
                  <a:srgbClr val="5F6368"/>
                </a:solidFill>
              </a:defRPr>
            </a:lvl1pPr>
            <a:lvl2pPr marL="914400" marR="0" lvl="1" indent="-285750" algn="l" rtl="0">
              <a:lnSpc>
                <a:spcPct val="260000"/>
              </a:lnSpc>
              <a:spcBef>
                <a:spcPts val="0"/>
              </a:spcBef>
              <a:spcAft>
                <a:spcPts val="0"/>
              </a:spcAft>
              <a:buSzPts val="900"/>
              <a:buChar char="○"/>
              <a:defRPr sz="1100">
                <a:solidFill>
                  <a:srgbClr val="5F6368"/>
                </a:solidFill>
              </a:defRPr>
            </a:lvl2pPr>
            <a:lvl3pPr marL="1371600" lvl="2" indent="-298450" rtl="0">
              <a:lnSpc>
                <a:spcPct val="260000"/>
              </a:lnSpc>
              <a:spcBef>
                <a:spcPts val="0"/>
              </a:spcBef>
              <a:spcAft>
                <a:spcPts val="0"/>
              </a:spcAft>
              <a:buClr>
                <a:srgbClr val="5F6368"/>
              </a:buClr>
              <a:buSzPts val="1100"/>
              <a:buChar char="■"/>
              <a:defRPr sz="1100">
                <a:solidFill>
                  <a:srgbClr val="5F6368"/>
                </a:solidFill>
              </a:defRPr>
            </a:lvl3pPr>
            <a:lvl4pPr marL="1828800" lvl="3" indent="-298450" rtl="0">
              <a:lnSpc>
                <a:spcPct val="260000"/>
              </a:lnSpc>
              <a:spcBef>
                <a:spcPts val="0"/>
              </a:spcBef>
              <a:spcAft>
                <a:spcPts val="0"/>
              </a:spcAft>
              <a:buClr>
                <a:srgbClr val="5F6368"/>
              </a:buClr>
              <a:buSzPts val="1100"/>
              <a:buChar char="●"/>
              <a:defRPr sz="1100">
                <a:solidFill>
                  <a:srgbClr val="5F6368"/>
                </a:solidFill>
              </a:defRPr>
            </a:lvl4pPr>
            <a:lvl5pPr marL="2286000" lvl="4" indent="-298450" rtl="0">
              <a:lnSpc>
                <a:spcPct val="260000"/>
              </a:lnSpc>
              <a:spcBef>
                <a:spcPts val="0"/>
              </a:spcBef>
              <a:spcAft>
                <a:spcPts val="0"/>
              </a:spcAft>
              <a:buClr>
                <a:srgbClr val="5F6368"/>
              </a:buClr>
              <a:buSzPts val="1100"/>
              <a:buChar char="○"/>
              <a:defRPr sz="1100">
                <a:solidFill>
                  <a:srgbClr val="5F6368"/>
                </a:solidFill>
              </a:defRPr>
            </a:lvl5pPr>
            <a:lvl6pPr marL="2743200" lvl="5" indent="-298450" rtl="0">
              <a:lnSpc>
                <a:spcPct val="260000"/>
              </a:lnSpc>
              <a:spcBef>
                <a:spcPts val="0"/>
              </a:spcBef>
              <a:spcAft>
                <a:spcPts val="0"/>
              </a:spcAft>
              <a:buClr>
                <a:srgbClr val="5F6368"/>
              </a:buClr>
              <a:buSzPts val="1100"/>
              <a:buChar char="■"/>
              <a:defRPr sz="1100">
                <a:solidFill>
                  <a:srgbClr val="5F6368"/>
                </a:solidFill>
              </a:defRPr>
            </a:lvl6pPr>
            <a:lvl7pPr marL="3200400" lvl="6" indent="-298450" rtl="0">
              <a:lnSpc>
                <a:spcPct val="260000"/>
              </a:lnSpc>
              <a:spcBef>
                <a:spcPts val="0"/>
              </a:spcBef>
              <a:spcAft>
                <a:spcPts val="0"/>
              </a:spcAft>
              <a:buClr>
                <a:srgbClr val="5F6368"/>
              </a:buClr>
              <a:buSzPts val="1100"/>
              <a:buChar char="●"/>
              <a:defRPr sz="1100">
                <a:solidFill>
                  <a:srgbClr val="5F6368"/>
                </a:solidFill>
              </a:defRPr>
            </a:lvl7pPr>
            <a:lvl8pPr marL="3657600" lvl="7" indent="-298450" rtl="0">
              <a:lnSpc>
                <a:spcPct val="260000"/>
              </a:lnSpc>
              <a:spcBef>
                <a:spcPts val="0"/>
              </a:spcBef>
              <a:spcAft>
                <a:spcPts val="0"/>
              </a:spcAft>
              <a:buClr>
                <a:srgbClr val="5F6368"/>
              </a:buClr>
              <a:buSzPts val="1100"/>
              <a:buChar char="○"/>
              <a:defRPr sz="1100">
                <a:solidFill>
                  <a:srgbClr val="5F6368"/>
                </a:solidFill>
              </a:defRPr>
            </a:lvl8pPr>
            <a:lvl9pPr marL="4114800" lvl="8" indent="-298450" rtl="0">
              <a:lnSpc>
                <a:spcPct val="260000"/>
              </a:lnSpc>
              <a:spcBef>
                <a:spcPts val="0"/>
              </a:spcBef>
              <a:spcAft>
                <a:spcPts val="0"/>
              </a:spcAft>
              <a:buClr>
                <a:srgbClr val="5F6368"/>
              </a:buClr>
              <a:buSzPts val="1100"/>
              <a:buChar char="■"/>
              <a:defRPr sz="1100">
                <a:solidFill>
                  <a:srgbClr val="5F6368"/>
                </a:solidFill>
              </a:defRPr>
            </a:lvl9pPr>
          </a:lstStyle>
          <a:p>
            <a:endParaRPr/>
          </a:p>
        </p:txBody>
      </p:sp>
      <p:sp>
        <p:nvSpPr>
          <p:cNvPr id="435" name="Google Shape;435;p44"/>
          <p:cNvSpPr txBox="1">
            <a:spLocks noGrp="1"/>
          </p:cNvSpPr>
          <p:nvPr>
            <p:ph type="title"/>
          </p:nvPr>
        </p:nvSpPr>
        <p:spPr>
          <a:xfrm>
            <a:off x="344501" y="1365900"/>
            <a:ext cx="3864600" cy="414300"/>
          </a:xfrm>
          <a:prstGeom prst="rect">
            <a:avLst/>
          </a:prstGeom>
        </p:spPr>
        <p:txBody>
          <a:bodyPr spcFirstLastPara="1" wrap="square" lIns="91425" tIns="91425" rIns="91425" bIns="91425" anchor="t" anchorCtr="0">
            <a:noAutofit/>
          </a:bodyPr>
          <a:lstStyle>
            <a:lvl1pPr marL="0" marR="0" lvl="0" indent="0" algn="l" rtl="0">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44"/>
          <p:cNvSpPr txBox="1">
            <a:spLocks noGrp="1"/>
          </p:cNvSpPr>
          <p:nvPr>
            <p:ph type="body" idx="2"/>
          </p:nvPr>
        </p:nvSpPr>
        <p:spPr>
          <a:xfrm>
            <a:off x="344501" y="4743625"/>
            <a:ext cx="4345800" cy="375600"/>
          </a:xfrm>
          <a:prstGeom prst="rect">
            <a:avLst/>
          </a:prstGeom>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rtl="0">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rtl="0">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rtl="0">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rtl="0">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rtl="0">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rtl="0">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rtl="0">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rtl="0">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437" name="Google Shape;437;p44"/>
          <p:cNvGrpSpPr/>
          <p:nvPr/>
        </p:nvGrpSpPr>
        <p:grpSpPr>
          <a:xfrm>
            <a:off x="8469122" y="4803781"/>
            <a:ext cx="420491" cy="137010"/>
            <a:chOff x="0" y="0"/>
            <a:chExt cx="2077525" cy="676925"/>
          </a:xfrm>
        </p:grpSpPr>
        <p:sp>
          <p:nvSpPr>
            <p:cNvPr id="438" name="Google Shape;438;p4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9" name="Google Shape;439;p4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0" name="Google Shape;440;p4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1" name="Google Shape;441;p4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2" name="Google Shape;442;p4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3" name="Google Shape;443;p4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Half Color Grey - Core Red 1">
  <p:cSld name="TITLE_2_1_1_1_1_1_1">
    <p:spTree>
      <p:nvGrpSpPr>
        <p:cNvPr id="1" name="Shape 444"/>
        <p:cNvGrpSpPr/>
        <p:nvPr/>
      </p:nvGrpSpPr>
      <p:grpSpPr>
        <a:xfrm>
          <a:off x="0" y="0"/>
          <a:ext cx="0" cy="0"/>
          <a:chOff x="0" y="0"/>
          <a:chExt cx="0" cy="0"/>
        </a:xfrm>
      </p:grpSpPr>
      <p:sp>
        <p:nvSpPr>
          <p:cNvPr id="445" name="Google Shape;445;p45"/>
          <p:cNvSpPr/>
          <p:nvPr/>
        </p:nvSpPr>
        <p:spPr>
          <a:xfrm>
            <a:off x="4554300" y="0"/>
            <a:ext cx="4589700" cy="5143500"/>
          </a:xfrm>
          <a:prstGeom prst="rect">
            <a:avLst/>
          </a:prstGeom>
          <a:solidFill>
            <a:srgbClr val="F1F3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45"/>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447" name="Google Shape;447;p45"/>
          <p:cNvSpPr/>
          <p:nvPr/>
        </p:nvSpPr>
        <p:spPr>
          <a:xfrm>
            <a:off x="-22468" y="235365"/>
            <a:ext cx="57900" cy="4672800"/>
          </a:xfrm>
          <a:prstGeom prst="rect">
            <a:avLst/>
          </a:prstGeom>
          <a:solidFill>
            <a:srgbClr val="EA4335"/>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48" name="Google Shape;448;p45"/>
          <p:cNvSpPr txBox="1">
            <a:spLocks noGrp="1"/>
          </p:cNvSpPr>
          <p:nvPr>
            <p:ph type="body" idx="1"/>
          </p:nvPr>
        </p:nvSpPr>
        <p:spPr>
          <a:xfrm>
            <a:off x="344501" y="2175900"/>
            <a:ext cx="2976600" cy="2046300"/>
          </a:xfrm>
          <a:prstGeom prst="rect">
            <a:avLst/>
          </a:prstGeom>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SzPts val="900"/>
              <a:buChar char="●"/>
              <a:defRPr sz="1100">
                <a:solidFill>
                  <a:srgbClr val="5F6368"/>
                </a:solidFill>
              </a:defRPr>
            </a:lvl1pPr>
            <a:lvl2pPr marL="914400" marR="0" lvl="1" indent="-285750" algn="l" rtl="0">
              <a:lnSpc>
                <a:spcPct val="260000"/>
              </a:lnSpc>
              <a:spcBef>
                <a:spcPts val="0"/>
              </a:spcBef>
              <a:spcAft>
                <a:spcPts val="0"/>
              </a:spcAft>
              <a:buSzPts val="900"/>
              <a:buChar char="○"/>
              <a:defRPr sz="1100">
                <a:solidFill>
                  <a:srgbClr val="5F6368"/>
                </a:solidFill>
              </a:defRPr>
            </a:lvl2pPr>
            <a:lvl3pPr marL="1371600" lvl="2" indent="-298450" rtl="0">
              <a:lnSpc>
                <a:spcPct val="260000"/>
              </a:lnSpc>
              <a:spcBef>
                <a:spcPts val="0"/>
              </a:spcBef>
              <a:spcAft>
                <a:spcPts val="0"/>
              </a:spcAft>
              <a:buClr>
                <a:srgbClr val="5F6368"/>
              </a:buClr>
              <a:buSzPts val="1100"/>
              <a:buChar char="■"/>
              <a:defRPr sz="1100">
                <a:solidFill>
                  <a:srgbClr val="5F6368"/>
                </a:solidFill>
              </a:defRPr>
            </a:lvl3pPr>
            <a:lvl4pPr marL="1828800" lvl="3" indent="-298450" rtl="0">
              <a:lnSpc>
                <a:spcPct val="260000"/>
              </a:lnSpc>
              <a:spcBef>
                <a:spcPts val="0"/>
              </a:spcBef>
              <a:spcAft>
                <a:spcPts val="0"/>
              </a:spcAft>
              <a:buClr>
                <a:srgbClr val="5F6368"/>
              </a:buClr>
              <a:buSzPts val="1100"/>
              <a:buChar char="●"/>
              <a:defRPr sz="1100">
                <a:solidFill>
                  <a:srgbClr val="5F6368"/>
                </a:solidFill>
              </a:defRPr>
            </a:lvl4pPr>
            <a:lvl5pPr marL="2286000" lvl="4" indent="-298450" rtl="0">
              <a:lnSpc>
                <a:spcPct val="260000"/>
              </a:lnSpc>
              <a:spcBef>
                <a:spcPts val="0"/>
              </a:spcBef>
              <a:spcAft>
                <a:spcPts val="0"/>
              </a:spcAft>
              <a:buClr>
                <a:srgbClr val="5F6368"/>
              </a:buClr>
              <a:buSzPts val="1100"/>
              <a:buChar char="○"/>
              <a:defRPr sz="1100">
                <a:solidFill>
                  <a:srgbClr val="5F6368"/>
                </a:solidFill>
              </a:defRPr>
            </a:lvl5pPr>
            <a:lvl6pPr marL="2743200" lvl="5" indent="-298450" rtl="0">
              <a:lnSpc>
                <a:spcPct val="260000"/>
              </a:lnSpc>
              <a:spcBef>
                <a:spcPts val="0"/>
              </a:spcBef>
              <a:spcAft>
                <a:spcPts val="0"/>
              </a:spcAft>
              <a:buClr>
                <a:srgbClr val="5F6368"/>
              </a:buClr>
              <a:buSzPts val="1100"/>
              <a:buChar char="■"/>
              <a:defRPr sz="1100">
                <a:solidFill>
                  <a:srgbClr val="5F6368"/>
                </a:solidFill>
              </a:defRPr>
            </a:lvl6pPr>
            <a:lvl7pPr marL="3200400" lvl="6" indent="-298450" rtl="0">
              <a:lnSpc>
                <a:spcPct val="260000"/>
              </a:lnSpc>
              <a:spcBef>
                <a:spcPts val="0"/>
              </a:spcBef>
              <a:spcAft>
                <a:spcPts val="0"/>
              </a:spcAft>
              <a:buClr>
                <a:srgbClr val="5F6368"/>
              </a:buClr>
              <a:buSzPts val="1100"/>
              <a:buChar char="●"/>
              <a:defRPr sz="1100">
                <a:solidFill>
                  <a:srgbClr val="5F6368"/>
                </a:solidFill>
              </a:defRPr>
            </a:lvl7pPr>
            <a:lvl8pPr marL="3657600" lvl="7" indent="-298450" rtl="0">
              <a:lnSpc>
                <a:spcPct val="260000"/>
              </a:lnSpc>
              <a:spcBef>
                <a:spcPts val="0"/>
              </a:spcBef>
              <a:spcAft>
                <a:spcPts val="0"/>
              </a:spcAft>
              <a:buClr>
                <a:srgbClr val="5F6368"/>
              </a:buClr>
              <a:buSzPts val="1100"/>
              <a:buChar char="○"/>
              <a:defRPr sz="1100">
                <a:solidFill>
                  <a:srgbClr val="5F6368"/>
                </a:solidFill>
              </a:defRPr>
            </a:lvl8pPr>
            <a:lvl9pPr marL="4114800" lvl="8" indent="-298450" rtl="0">
              <a:lnSpc>
                <a:spcPct val="260000"/>
              </a:lnSpc>
              <a:spcBef>
                <a:spcPts val="0"/>
              </a:spcBef>
              <a:spcAft>
                <a:spcPts val="0"/>
              </a:spcAft>
              <a:buClr>
                <a:srgbClr val="5F6368"/>
              </a:buClr>
              <a:buSzPts val="1100"/>
              <a:buChar char="■"/>
              <a:defRPr sz="1100">
                <a:solidFill>
                  <a:srgbClr val="5F6368"/>
                </a:solidFill>
              </a:defRPr>
            </a:lvl9pPr>
          </a:lstStyle>
          <a:p>
            <a:endParaRPr/>
          </a:p>
        </p:txBody>
      </p:sp>
      <p:sp>
        <p:nvSpPr>
          <p:cNvPr id="449" name="Google Shape;449;p45"/>
          <p:cNvSpPr txBox="1">
            <a:spLocks noGrp="1"/>
          </p:cNvSpPr>
          <p:nvPr>
            <p:ph type="title"/>
          </p:nvPr>
        </p:nvSpPr>
        <p:spPr>
          <a:xfrm>
            <a:off x="344501" y="1365900"/>
            <a:ext cx="3864600" cy="414300"/>
          </a:xfrm>
          <a:prstGeom prst="rect">
            <a:avLst/>
          </a:prstGeom>
        </p:spPr>
        <p:txBody>
          <a:bodyPr spcFirstLastPara="1" wrap="square" lIns="91425" tIns="91425" rIns="91425" bIns="91425" anchor="t" anchorCtr="0">
            <a:noAutofit/>
          </a:bodyPr>
          <a:lstStyle>
            <a:lvl1pPr marL="0" marR="0" lvl="0" indent="0" algn="l" rtl="0">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45"/>
          <p:cNvSpPr txBox="1">
            <a:spLocks noGrp="1"/>
          </p:cNvSpPr>
          <p:nvPr>
            <p:ph type="body" idx="2"/>
          </p:nvPr>
        </p:nvSpPr>
        <p:spPr>
          <a:xfrm>
            <a:off x="344501" y="4743625"/>
            <a:ext cx="4345800" cy="375600"/>
          </a:xfrm>
          <a:prstGeom prst="rect">
            <a:avLst/>
          </a:prstGeom>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100"/>
              <a:buFont typeface="Arial"/>
              <a:buNone/>
              <a:defRPr sz="600">
                <a:solidFill>
                  <a:srgbClr val="D5D5D5"/>
                </a:solidFill>
              </a:defRPr>
            </a:lvl1pPr>
            <a:lvl2pPr marL="914400" marR="0" lvl="1" indent="-228600" algn="l" rtl="0">
              <a:lnSpc>
                <a:spcPct val="100000"/>
              </a:lnSpc>
              <a:spcBef>
                <a:spcPts val="0"/>
              </a:spcBef>
              <a:spcAft>
                <a:spcPts val="0"/>
              </a:spcAft>
              <a:buClr>
                <a:srgbClr val="000000"/>
              </a:buClr>
              <a:buSzPts val="1100"/>
              <a:buFont typeface="Arial"/>
              <a:buNone/>
              <a:defRPr sz="600">
                <a:solidFill>
                  <a:srgbClr val="D5D5D5"/>
                </a:solidFill>
              </a:defRPr>
            </a:lvl2pPr>
            <a:lvl3pPr marL="1371600" marR="0" lvl="2" indent="-228600" algn="l" rtl="0">
              <a:lnSpc>
                <a:spcPct val="100000"/>
              </a:lnSpc>
              <a:spcBef>
                <a:spcPts val="0"/>
              </a:spcBef>
              <a:spcAft>
                <a:spcPts val="0"/>
              </a:spcAft>
              <a:buClr>
                <a:srgbClr val="000000"/>
              </a:buClr>
              <a:buSzPts val="1100"/>
              <a:buFont typeface="Arial"/>
              <a:buNone/>
              <a:defRPr sz="600">
                <a:solidFill>
                  <a:srgbClr val="D5D5D5"/>
                </a:solidFill>
              </a:defRPr>
            </a:lvl3pPr>
            <a:lvl4pPr marL="1828800" marR="0" lvl="3" indent="-228600" algn="l" rtl="0">
              <a:lnSpc>
                <a:spcPct val="100000"/>
              </a:lnSpc>
              <a:spcBef>
                <a:spcPts val="0"/>
              </a:spcBef>
              <a:spcAft>
                <a:spcPts val="0"/>
              </a:spcAft>
              <a:buClr>
                <a:srgbClr val="000000"/>
              </a:buClr>
              <a:buSzPts val="1100"/>
              <a:buFont typeface="Arial"/>
              <a:buNone/>
              <a:defRPr sz="600">
                <a:solidFill>
                  <a:srgbClr val="D5D5D5"/>
                </a:solidFill>
              </a:defRPr>
            </a:lvl4pPr>
            <a:lvl5pPr marL="2286000" marR="0" lvl="4" indent="-228600" algn="l" rtl="0">
              <a:lnSpc>
                <a:spcPct val="100000"/>
              </a:lnSpc>
              <a:spcBef>
                <a:spcPts val="0"/>
              </a:spcBef>
              <a:spcAft>
                <a:spcPts val="0"/>
              </a:spcAft>
              <a:buClr>
                <a:srgbClr val="000000"/>
              </a:buClr>
              <a:buSzPts val="1100"/>
              <a:buFont typeface="Arial"/>
              <a:buNone/>
              <a:defRPr sz="600">
                <a:solidFill>
                  <a:srgbClr val="D5D5D5"/>
                </a:solidFill>
              </a:defRPr>
            </a:lvl5pPr>
            <a:lvl6pPr marL="2743200" marR="0" lvl="5" indent="-228600" algn="l" rtl="0">
              <a:lnSpc>
                <a:spcPct val="100000"/>
              </a:lnSpc>
              <a:spcBef>
                <a:spcPts val="0"/>
              </a:spcBef>
              <a:spcAft>
                <a:spcPts val="0"/>
              </a:spcAft>
              <a:buClr>
                <a:srgbClr val="000000"/>
              </a:buClr>
              <a:buSzPts val="1100"/>
              <a:buFont typeface="Arial"/>
              <a:buNone/>
              <a:defRPr sz="600">
                <a:solidFill>
                  <a:srgbClr val="D5D5D5"/>
                </a:solidFill>
              </a:defRPr>
            </a:lvl6pPr>
            <a:lvl7pPr marL="3200400" marR="0" lvl="6" indent="-228600" algn="l" rtl="0">
              <a:lnSpc>
                <a:spcPct val="100000"/>
              </a:lnSpc>
              <a:spcBef>
                <a:spcPts val="0"/>
              </a:spcBef>
              <a:spcAft>
                <a:spcPts val="0"/>
              </a:spcAft>
              <a:buClr>
                <a:srgbClr val="000000"/>
              </a:buClr>
              <a:buSzPts val="1100"/>
              <a:buFont typeface="Arial"/>
              <a:buNone/>
              <a:defRPr sz="600">
                <a:solidFill>
                  <a:srgbClr val="D5D5D5"/>
                </a:solidFill>
              </a:defRPr>
            </a:lvl7pPr>
            <a:lvl8pPr marL="3657600" marR="0" lvl="7" indent="-228600" algn="l" rtl="0">
              <a:lnSpc>
                <a:spcPct val="100000"/>
              </a:lnSpc>
              <a:spcBef>
                <a:spcPts val="0"/>
              </a:spcBef>
              <a:spcAft>
                <a:spcPts val="0"/>
              </a:spcAft>
              <a:buClr>
                <a:srgbClr val="000000"/>
              </a:buClr>
              <a:buSzPts val="1100"/>
              <a:buFont typeface="Arial"/>
              <a:buNone/>
              <a:defRPr sz="600">
                <a:solidFill>
                  <a:srgbClr val="D5D5D5"/>
                </a:solidFill>
              </a:defRPr>
            </a:lvl8pPr>
            <a:lvl9pPr marL="4114800" marR="0" lvl="8" indent="-228600" algn="l" rtl="0">
              <a:lnSpc>
                <a:spcPct val="100000"/>
              </a:lnSpc>
              <a:spcBef>
                <a:spcPts val="0"/>
              </a:spcBef>
              <a:spcAft>
                <a:spcPts val="0"/>
              </a:spcAft>
              <a:buClr>
                <a:srgbClr val="000000"/>
              </a:buClr>
              <a:buSzPts val="1100"/>
              <a:buFont typeface="Arial"/>
              <a:buNone/>
              <a:defRPr sz="600">
                <a:solidFill>
                  <a:srgbClr val="D5D5D5"/>
                </a:solidFill>
              </a:defRPr>
            </a:lvl9pPr>
          </a:lstStyle>
          <a:p>
            <a:endParaRPr/>
          </a:p>
        </p:txBody>
      </p:sp>
      <p:grpSp>
        <p:nvGrpSpPr>
          <p:cNvPr id="451" name="Google Shape;451;p45"/>
          <p:cNvGrpSpPr/>
          <p:nvPr/>
        </p:nvGrpSpPr>
        <p:grpSpPr>
          <a:xfrm>
            <a:off x="8469122" y="4803781"/>
            <a:ext cx="420491" cy="137010"/>
            <a:chOff x="0" y="0"/>
            <a:chExt cx="2077525" cy="676925"/>
          </a:xfrm>
        </p:grpSpPr>
        <p:sp>
          <p:nvSpPr>
            <p:cNvPr id="452" name="Google Shape;452;p45"/>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53" name="Google Shape;453;p45"/>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54" name="Google Shape;454;p45"/>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55" name="Google Shape;455;p45"/>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56" name="Google Shape;456;p45"/>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57" name="Google Shape;457;p45"/>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oogle Cover Slide">
  <p:cSld name="CUSTOM_2_1">
    <p:bg>
      <p:bgPr>
        <a:solidFill>
          <a:srgbClr val="FFFFFF"/>
        </a:solidFill>
        <a:effectLst/>
      </p:bgPr>
    </p:bg>
    <p:spTree>
      <p:nvGrpSpPr>
        <p:cNvPr id="1" name="Shape 58"/>
        <p:cNvGrpSpPr/>
        <p:nvPr/>
      </p:nvGrpSpPr>
      <p:grpSpPr>
        <a:xfrm>
          <a:off x="0" y="0"/>
          <a:ext cx="0" cy="0"/>
          <a:chOff x="0" y="0"/>
          <a:chExt cx="0" cy="0"/>
        </a:xfrm>
      </p:grpSpPr>
      <p:pic>
        <p:nvPicPr>
          <p:cNvPr id="59" name="Google Shape;59;p10"/>
          <p:cNvPicPr preferRelativeResize="0"/>
          <p:nvPr/>
        </p:nvPicPr>
        <p:blipFill rotWithShape="1">
          <a:blip r:embed="rId2">
            <a:alphaModFix/>
          </a:blip>
          <a:srcRect r="-4482"/>
          <a:stretch/>
        </p:blipFill>
        <p:spPr>
          <a:xfrm>
            <a:off x="522575" y="319550"/>
            <a:ext cx="772876" cy="239400"/>
          </a:xfrm>
          <a:prstGeom prst="rect">
            <a:avLst/>
          </a:prstGeom>
          <a:noFill/>
          <a:ln>
            <a:noFill/>
          </a:ln>
        </p:spPr>
      </p:pic>
      <p:sp>
        <p:nvSpPr>
          <p:cNvPr id="60" name="Google Shape;60;p10"/>
          <p:cNvSpPr/>
          <p:nvPr/>
        </p:nvSpPr>
        <p:spPr>
          <a:xfrm>
            <a:off x="7881175" y="200475"/>
            <a:ext cx="1133700" cy="304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Google Ads Cover Slide">
  <p:cSld name="CUSTOM_3">
    <p:spTree>
      <p:nvGrpSpPr>
        <p:cNvPr id="1" name="Shape 458"/>
        <p:cNvGrpSpPr/>
        <p:nvPr/>
      </p:nvGrpSpPr>
      <p:grpSpPr>
        <a:xfrm>
          <a:off x="0" y="0"/>
          <a:ext cx="0" cy="0"/>
          <a:chOff x="0" y="0"/>
          <a:chExt cx="0" cy="0"/>
        </a:xfrm>
      </p:grpSpPr>
      <p:pic>
        <p:nvPicPr>
          <p:cNvPr id="459" name="Google Shape;459;p46"/>
          <p:cNvPicPr preferRelativeResize="0"/>
          <p:nvPr/>
        </p:nvPicPr>
        <p:blipFill rotWithShape="1">
          <a:blip r:embed="rId2">
            <a:alphaModFix/>
          </a:blip>
          <a:srcRect/>
          <a:stretch/>
        </p:blipFill>
        <p:spPr>
          <a:xfrm>
            <a:off x="522575" y="319550"/>
            <a:ext cx="1172075" cy="2394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Google Marketing Platform Cover Slide">
  <p:cSld name="CUSTOM_2_2">
    <p:bg>
      <p:bgPr>
        <a:solidFill>
          <a:srgbClr val="FFFFFF"/>
        </a:solidFill>
        <a:effectLst/>
      </p:bgPr>
    </p:bg>
    <p:spTree>
      <p:nvGrpSpPr>
        <p:cNvPr id="1" name="Shape 460"/>
        <p:cNvGrpSpPr/>
        <p:nvPr/>
      </p:nvGrpSpPr>
      <p:grpSpPr>
        <a:xfrm>
          <a:off x="0" y="0"/>
          <a:ext cx="0" cy="0"/>
          <a:chOff x="0" y="0"/>
          <a:chExt cx="0" cy="0"/>
        </a:xfrm>
      </p:grpSpPr>
      <p:pic>
        <p:nvPicPr>
          <p:cNvPr id="461" name="Google Shape;461;p47"/>
          <p:cNvPicPr preferRelativeResize="0"/>
          <p:nvPr/>
        </p:nvPicPr>
        <p:blipFill rotWithShape="1">
          <a:blip r:embed="rId2">
            <a:alphaModFix/>
          </a:blip>
          <a:srcRect/>
          <a:stretch/>
        </p:blipFill>
        <p:spPr>
          <a:xfrm>
            <a:off x="522575" y="319550"/>
            <a:ext cx="2656675" cy="2394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Google Ad Manager Cover Slide">
  <p:cSld name="CUSTOM_2_2_1">
    <p:bg>
      <p:bgPr>
        <a:solidFill>
          <a:srgbClr val="FFFFFF"/>
        </a:solidFill>
        <a:effectLst/>
      </p:bgPr>
    </p:bg>
    <p:spTree>
      <p:nvGrpSpPr>
        <p:cNvPr id="1" name="Shape 462"/>
        <p:cNvGrpSpPr/>
        <p:nvPr/>
      </p:nvGrpSpPr>
      <p:grpSpPr>
        <a:xfrm>
          <a:off x="0" y="0"/>
          <a:ext cx="0" cy="0"/>
          <a:chOff x="0" y="0"/>
          <a:chExt cx="0" cy="0"/>
        </a:xfrm>
      </p:grpSpPr>
      <p:pic>
        <p:nvPicPr>
          <p:cNvPr id="463" name="Google Shape;463;p48"/>
          <p:cNvPicPr preferRelativeResize="0"/>
          <p:nvPr/>
        </p:nvPicPr>
        <p:blipFill>
          <a:blip r:embed="rId2">
            <a:alphaModFix/>
          </a:blip>
          <a:stretch>
            <a:fillRect/>
          </a:stretch>
        </p:blipFill>
        <p:spPr>
          <a:xfrm>
            <a:off x="490361" y="245475"/>
            <a:ext cx="2041351" cy="3408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Blue">
  <p:cSld name="Section Header Blue">
    <p:bg>
      <p:bgPr>
        <a:solidFill>
          <a:srgbClr val="4285F4"/>
        </a:solidFill>
        <a:effectLst/>
      </p:bgPr>
    </p:bg>
    <p:spTree>
      <p:nvGrpSpPr>
        <p:cNvPr id="1" name="Shape 464"/>
        <p:cNvGrpSpPr/>
        <p:nvPr/>
      </p:nvGrpSpPr>
      <p:grpSpPr>
        <a:xfrm>
          <a:off x="0" y="0"/>
          <a:ext cx="0" cy="0"/>
          <a:chOff x="0" y="0"/>
          <a:chExt cx="0" cy="0"/>
        </a:xfrm>
      </p:grpSpPr>
      <p:sp>
        <p:nvSpPr>
          <p:cNvPr id="465" name="Google Shape;465;p49"/>
          <p:cNvSpPr/>
          <p:nvPr/>
        </p:nvSpPr>
        <p:spPr>
          <a:xfrm flipH="1">
            <a:off x="3450348" y="767950"/>
            <a:ext cx="5693700" cy="4375500"/>
          </a:xfrm>
          <a:prstGeom prst="rtTriangle">
            <a:avLst/>
          </a:prstGeom>
          <a:solidFill>
            <a:srgbClr val="7BAAF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66" name="Google Shape;466;p49"/>
          <p:cNvSpPr txBox="1">
            <a:spLocks noGrp="1"/>
          </p:cNvSpPr>
          <p:nvPr>
            <p:ph type="sldNum" idx="12"/>
          </p:nvPr>
        </p:nvSpPr>
        <p:spPr>
          <a:xfrm>
            <a:off x="8472457" y="4663216"/>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467" name="Google Shape;467;p49"/>
          <p:cNvSpPr txBox="1"/>
          <p:nvPr/>
        </p:nvSpPr>
        <p:spPr>
          <a:xfrm>
            <a:off x="7934700" y="46758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Roboto"/>
              <a:buNone/>
            </a:pPr>
            <a:r>
              <a:rPr lang="en" sz="600" b="0" i="0" u="none" strike="noStrike" cap="none">
                <a:solidFill>
                  <a:srgbClr val="FFFFFF"/>
                </a:solidFill>
                <a:latin typeface="Roboto"/>
                <a:ea typeface="Roboto"/>
                <a:cs typeface="Roboto"/>
                <a:sym typeface="Roboto"/>
              </a:rPr>
              <a:t>Proprietary + Confidential</a:t>
            </a:r>
            <a:endParaRPr/>
          </a:p>
        </p:txBody>
      </p:sp>
      <p:sp>
        <p:nvSpPr>
          <p:cNvPr id="468" name="Google Shape;468;p49"/>
          <p:cNvSpPr txBox="1"/>
          <p:nvPr/>
        </p:nvSpPr>
        <p:spPr>
          <a:xfrm>
            <a:off x="7934700" y="46758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Roboto"/>
              <a:buNone/>
            </a:pPr>
            <a:r>
              <a:rPr lang="en" sz="600" b="0" i="0" u="none" strike="noStrike" cap="none">
                <a:solidFill>
                  <a:srgbClr val="FFFFFF"/>
                </a:solidFill>
                <a:latin typeface="Roboto"/>
                <a:ea typeface="Roboto"/>
                <a:cs typeface="Roboto"/>
                <a:sym typeface="Roboto"/>
              </a:rPr>
              <a:t>Proprietary + Confidential</a:t>
            </a:r>
            <a:endParaRPr/>
          </a:p>
        </p:txBody>
      </p:sp>
      <p:sp>
        <p:nvSpPr>
          <p:cNvPr id="469" name="Google Shape;469;p49"/>
          <p:cNvSpPr/>
          <p:nvPr/>
        </p:nvSpPr>
        <p:spPr>
          <a:xfrm>
            <a:off x="176218" y="4841764"/>
            <a:ext cx="555300" cy="171000"/>
          </a:xfrm>
          <a:prstGeom prst="rect">
            <a:avLst/>
          </a:prstGeom>
          <a:noFill/>
          <a:ln>
            <a:noFill/>
          </a:ln>
        </p:spPr>
      </p:sp>
      <p:sp>
        <p:nvSpPr>
          <p:cNvPr id="470" name="Google Shape;470;p4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Roboto"/>
              <a:buNone/>
            </a:pPr>
            <a:r>
              <a:rPr lang="en" sz="600" b="0" i="0" u="none" strike="noStrike" cap="none">
                <a:solidFill>
                  <a:srgbClr val="FFFFFF"/>
                </a:solidFill>
                <a:latin typeface="Roboto"/>
                <a:ea typeface="Roboto"/>
                <a:cs typeface="Roboto"/>
                <a:sym typeface="Roboto"/>
              </a:rPr>
              <a:t>Proprietary + Confidential</a:t>
            </a:r>
            <a:endParaRPr/>
          </a:p>
        </p:txBody>
      </p:sp>
      <p:sp>
        <p:nvSpPr>
          <p:cNvPr id="471" name="Google Shape;471;p49"/>
          <p:cNvSpPr/>
          <p:nvPr/>
        </p:nvSpPr>
        <p:spPr>
          <a:xfrm rot="10800000">
            <a:off x="3263749" y="0"/>
            <a:ext cx="5880300" cy="2994900"/>
          </a:xfrm>
          <a:prstGeom prst="rtTriangle">
            <a:avLst/>
          </a:prstGeom>
          <a:solidFill>
            <a:srgbClr val="3367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72" name="Google Shape;472;p49"/>
          <p:cNvSpPr txBox="1">
            <a:spLocks noGrp="1"/>
          </p:cNvSpPr>
          <p:nvPr>
            <p:ph type="title"/>
          </p:nvPr>
        </p:nvSpPr>
        <p:spPr>
          <a:xfrm>
            <a:off x="176225" y="742275"/>
            <a:ext cx="8222100" cy="10128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2400"/>
              <a:buFont typeface="Roboto"/>
              <a:buNone/>
              <a:defRPr sz="3600" b="0" i="0" u="none" strike="noStrike" cap="none">
                <a:solidFill>
                  <a:srgbClr val="FFFFFF"/>
                </a:solidFill>
                <a:latin typeface="Roboto"/>
                <a:ea typeface="Roboto"/>
                <a:cs typeface="Roboto"/>
                <a:sym typeface="Roboto"/>
              </a:defRPr>
            </a:lvl1pPr>
            <a:lvl2pPr lvl="1" indent="0" algn="ctr" rtl="0">
              <a:spcBef>
                <a:spcPts val="0"/>
              </a:spcBef>
              <a:spcAft>
                <a:spcPts val="0"/>
              </a:spcAft>
              <a:buClr>
                <a:schemeClr val="accent2"/>
              </a:buClr>
              <a:buSzPts val="4200"/>
              <a:buFont typeface="Arial"/>
              <a:buNone/>
              <a:defRPr sz="3600">
                <a:solidFill>
                  <a:schemeClr val="accent2"/>
                </a:solidFill>
              </a:defRPr>
            </a:lvl2pPr>
            <a:lvl3pPr lvl="2" indent="0" algn="ctr" rtl="0">
              <a:spcBef>
                <a:spcPts val="0"/>
              </a:spcBef>
              <a:spcAft>
                <a:spcPts val="0"/>
              </a:spcAft>
              <a:buClr>
                <a:schemeClr val="accent2"/>
              </a:buClr>
              <a:buSzPts val="4200"/>
              <a:buFont typeface="Arial"/>
              <a:buNone/>
              <a:defRPr sz="3600">
                <a:solidFill>
                  <a:schemeClr val="accent2"/>
                </a:solidFill>
              </a:defRPr>
            </a:lvl3pPr>
            <a:lvl4pPr lvl="3" indent="0" algn="ctr" rtl="0">
              <a:spcBef>
                <a:spcPts val="0"/>
              </a:spcBef>
              <a:spcAft>
                <a:spcPts val="0"/>
              </a:spcAft>
              <a:buClr>
                <a:schemeClr val="accent2"/>
              </a:buClr>
              <a:buSzPts val="4200"/>
              <a:buFont typeface="Arial"/>
              <a:buNone/>
              <a:defRPr sz="3600">
                <a:solidFill>
                  <a:schemeClr val="accent2"/>
                </a:solidFill>
              </a:defRPr>
            </a:lvl4pPr>
            <a:lvl5pPr lvl="4" indent="0" algn="ctr" rtl="0">
              <a:spcBef>
                <a:spcPts val="0"/>
              </a:spcBef>
              <a:spcAft>
                <a:spcPts val="0"/>
              </a:spcAft>
              <a:buClr>
                <a:schemeClr val="accent2"/>
              </a:buClr>
              <a:buSzPts val="4200"/>
              <a:buFont typeface="Arial"/>
              <a:buNone/>
              <a:defRPr sz="3600">
                <a:solidFill>
                  <a:schemeClr val="accent2"/>
                </a:solidFill>
              </a:defRPr>
            </a:lvl5pPr>
            <a:lvl6pPr lvl="5" indent="0" algn="ctr" rtl="0">
              <a:spcBef>
                <a:spcPts val="0"/>
              </a:spcBef>
              <a:spcAft>
                <a:spcPts val="0"/>
              </a:spcAft>
              <a:buClr>
                <a:schemeClr val="accent2"/>
              </a:buClr>
              <a:buSzPts val="4200"/>
              <a:buFont typeface="Arial"/>
              <a:buNone/>
              <a:defRPr sz="3600">
                <a:solidFill>
                  <a:schemeClr val="accent2"/>
                </a:solidFill>
              </a:defRPr>
            </a:lvl6pPr>
            <a:lvl7pPr lvl="6" indent="0" algn="ctr" rtl="0">
              <a:spcBef>
                <a:spcPts val="0"/>
              </a:spcBef>
              <a:spcAft>
                <a:spcPts val="0"/>
              </a:spcAft>
              <a:buClr>
                <a:schemeClr val="accent2"/>
              </a:buClr>
              <a:buSzPts val="4200"/>
              <a:buFont typeface="Arial"/>
              <a:buNone/>
              <a:defRPr sz="3600">
                <a:solidFill>
                  <a:schemeClr val="accent2"/>
                </a:solidFill>
              </a:defRPr>
            </a:lvl7pPr>
            <a:lvl8pPr lvl="7" indent="0" algn="ctr" rtl="0">
              <a:spcBef>
                <a:spcPts val="0"/>
              </a:spcBef>
              <a:spcAft>
                <a:spcPts val="0"/>
              </a:spcAft>
              <a:buClr>
                <a:schemeClr val="accent2"/>
              </a:buClr>
              <a:buSzPts val="4200"/>
              <a:buFont typeface="Arial"/>
              <a:buNone/>
              <a:defRPr sz="3600">
                <a:solidFill>
                  <a:schemeClr val="accent2"/>
                </a:solidFill>
              </a:defRPr>
            </a:lvl8pPr>
            <a:lvl9pPr lvl="8" indent="0" algn="ctr" rtl="0">
              <a:spcBef>
                <a:spcPts val="0"/>
              </a:spcBef>
              <a:spcAft>
                <a:spcPts val="0"/>
              </a:spcAft>
              <a:buClr>
                <a:schemeClr val="accent2"/>
              </a:buClr>
              <a:buSzPts val="4200"/>
              <a:buFont typeface="Arial"/>
              <a:buNone/>
              <a:defRPr sz="3600">
                <a:solidFill>
                  <a:schemeClr val="accent2"/>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Half Color Blue &amp; 3 Text">
  <p:cSld name="Half Color Blue &amp; 3 Text">
    <p:spTree>
      <p:nvGrpSpPr>
        <p:cNvPr id="1" name="Shape 473"/>
        <p:cNvGrpSpPr/>
        <p:nvPr/>
      </p:nvGrpSpPr>
      <p:grpSpPr>
        <a:xfrm>
          <a:off x="0" y="0"/>
          <a:ext cx="0" cy="0"/>
          <a:chOff x="0" y="0"/>
          <a:chExt cx="0" cy="0"/>
        </a:xfrm>
      </p:grpSpPr>
      <p:sp>
        <p:nvSpPr>
          <p:cNvPr id="474" name="Google Shape;474;p50"/>
          <p:cNvSpPr/>
          <p:nvPr/>
        </p:nvSpPr>
        <p:spPr>
          <a:xfrm>
            <a:off x="4411675" y="0"/>
            <a:ext cx="4732200" cy="5143500"/>
          </a:xfrm>
          <a:prstGeom prst="rect">
            <a:avLst/>
          </a:prstGeom>
          <a:solidFill>
            <a:srgbClr val="4285F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75" name="Google Shape;475;p50"/>
          <p:cNvSpPr txBox="1">
            <a:spLocks noGrp="1"/>
          </p:cNvSpPr>
          <p:nvPr>
            <p:ph type="title"/>
          </p:nvPr>
        </p:nvSpPr>
        <p:spPr>
          <a:xfrm>
            <a:off x="167100" y="522375"/>
            <a:ext cx="3892800" cy="755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2400"/>
              <a:buFont typeface="Roboto"/>
              <a:buNone/>
              <a:defRPr sz="2600" b="0" i="0" u="none" strike="noStrike" cap="none">
                <a:solidFill>
                  <a:srgbClr val="666666"/>
                </a:solidFill>
                <a:latin typeface="Roboto"/>
                <a:ea typeface="Roboto"/>
                <a:cs typeface="Roboto"/>
                <a:sym typeface="Roboto"/>
              </a:defRPr>
            </a:lvl1pPr>
            <a:lvl2pPr lvl="1" indent="0" rtl="0">
              <a:spcBef>
                <a:spcPts val="0"/>
              </a:spcBef>
              <a:spcAft>
                <a:spcPts val="0"/>
              </a:spcAft>
              <a:buClr>
                <a:schemeClr val="accent2"/>
              </a:buClr>
              <a:buSzPts val="4200"/>
              <a:buFont typeface="Arial"/>
              <a:buNone/>
              <a:defRPr sz="3600">
                <a:solidFill>
                  <a:schemeClr val="accent2"/>
                </a:solidFill>
              </a:defRPr>
            </a:lvl2pPr>
            <a:lvl3pPr lvl="2" indent="0" rtl="0">
              <a:spcBef>
                <a:spcPts val="0"/>
              </a:spcBef>
              <a:spcAft>
                <a:spcPts val="0"/>
              </a:spcAft>
              <a:buClr>
                <a:schemeClr val="accent2"/>
              </a:buClr>
              <a:buSzPts val="4200"/>
              <a:buFont typeface="Arial"/>
              <a:buNone/>
              <a:defRPr sz="3600">
                <a:solidFill>
                  <a:schemeClr val="accent2"/>
                </a:solidFill>
              </a:defRPr>
            </a:lvl3pPr>
            <a:lvl4pPr lvl="3" indent="0" rtl="0">
              <a:spcBef>
                <a:spcPts val="0"/>
              </a:spcBef>
              <a:spcAft>
                <a:spcPts val="0"/>
              </a:spcAft>
              <a:buClr>
                <a:schemeClr val="accent2"/>
              </a:buClr>
              <a:buSzPts val="4200"/>
              <a:buFont typeface="Arial"/>
              <a:buNone/>
              <a:defRPr sz="3600">
                <a:solidFill>
                  <a:schemeClr val="accent2"/>
                </a:solidFill>
              </a:defRPr>
            </a:lvl4pPr>
            <a:lvl5pPr lvl="4" indent="0" rtl="0">
              <a:spcBef>
                <a:spcPts val="0"/>
              </a:spcBef>
              <a:spcAft>
                <a:spcPts val="0"/>
              </a:spcAft>
              <a:buClr>
                <a:schemeClr val="accent2"/>
              </a:buClr>
              <a:buSzPts val="4200"/>
              <a:buFont typeface="Arial"/>
              <a:buNone/>
              <a:defRPr sz="3600">
                <a:solidFill>
                  <a:schemeClr val="accent2"/>
                </a:solidFill>
              </a:defRPr>
            </a:lvl5pPr>
            <a:lvl6pPr lvl="5" indent="0" rtl="0">
              <a:spcBef>
                <a:spcPts val="0"/>
              </a:spcBef>
              <a:spcAft>
                <a:spcPts val="0"/>
              </a:spcAft>
              <a:buClr>
                <a:schemeClr val="accent2"/>
              </a:buClr>
              <a:buSzPts val="4200"/>
              <a:buFont typeface="Arial"/>
              <a:buNone/>
              <a:defRPr sz="3600">
                <a:solidFill>
                  <a:schemeClr val="accent2"/>
                </a:solidFill>
              </a:defRPr>
            </a:lvl6pPr>
            <a:lvl7pPr lvl="6" indent="0" rtl="0">
              <a:spcBef>
                <a:spcPts val="0"/>
              </a:spcBef>
              <a:spcAft>
                <a:spcPts val="0"/>
              </a:spcAft>
              <a:buClr>
                <a:schemeClr val="accent2"/>
              </a:buClr>
              <a:buSzPts val="4200"/>
              <a:buFont typeface="Arial"/>
              <a:buNone/>
              <a:defRPr sz="3600">
                <a:solidFill>
                  <a:schemeClr val="accent2"/>
                </a:solidFill>
              </a:defRPr>
            </a:lvl7pPr>
            <a:lvl8pPr lvl="7" indent="0" rtl="0">
              <a:spcBef>
                <a:spcPts val="0"/>
              </a:spcBef>
              <a:spcAft>
                <a:spcPts val="0"/>
              </a:spcAft>
              <a:buClr>
                <a:schemeClr val="accent2"/>
              </a:buClr>
              <a:buSzPts val="4200"/>
              <a:buFont typeface="Arial"/>
              <a:buNone/>
              <a:defRPr sz="3600">
                <a:solidFill>
                  <a:schemeClr val="accent2"/>
                </a:solidFill>
              </a:defRPr>
            </a:lvl8pPr>
            <a:lvl9pPr lvl="8" indent="0" rtl="0">
              <a:spcBef>
                <a:spcPts val="0"/>
              </a:spcBef>
              <a:spcAft>
                <a:spcPts val="0"/>
              </a:spcAft>
              <a:buClr>
                <a:schemeClr val="accent2"/>
              </a:buClr>
              <a:buSzPts val="4200"/>
              <a:buFont typeface="Arial"/>
              <a:buNone/>
              <a:defRPr sz="3600">
                <a:solidFill>
                  <a:schemeClr val="accent2"/>
                </a:solidFill>
              </a:defRPr>
            </a:lvl9pPr>
          </a:lstStyle>
          <a:p>
            <a:endParaRPr/>
          </a:p>
        </p:txBody>
      </p:sp>
      <p:sp>
        <p:nvSpPr>
          <p:cNvPr id="476" name="Google Shape;476;p50"/>
          <p:cNvSpPr txBox="1">
            <a:spLocks noGrp="1"/>
          </p:cNvSpPr>
          <p:nvPr>
            <p:ph type="body" idx="1"/>
          </p:nvPr>
        </p:nvSpPr>
        <p:spPr>
          <a:xfrm>
            <a:off x="180150" y="1540350"/>
            <a:ext cx="3315000" cy="855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1pPr>
            <a:lvl2pPr marL="914400" marR="0" lvl="1"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2pPr>
            <a:lvl3pPr marL="1371600" marR="0" lvl="2"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3pPr>
            <a:lvl4pPr marL="1828800" marR="0" lvl="3"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4pPr>
            <a:lvl5pPr marL="2286000" marR="0" lvl="4"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5pPr>
            <a:lvl6pPr marL="2743200" marR="0" lvl="5"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6pPr>
            <a:lvl7pPr marL="3200400" marR="0" lvl="6"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7pPr>
            <a:lvl8pPr marL="3657600" marR="0" lvl="7"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8pPr>
            <a:lvl9pPr marL="4114800" marR="0" lvl="8" indent="-228600" algn="l" rtl="0">
              <a:lnSpc>
                <a:spcPct val="115000"/>
              </a:lnSpc>
              <a:spcBef>
                <a:spcPts val="1400"/>
              </a:spcBef>
              <a:spcAft>
                <a:spcPts val="1400"/>
              </a:spcAft>
              <a:buClr>
                <a:schemeClr val="accent1"/>
              </a:buClr>
              <a:buSzPts val="900"/>
              <a:buFont typeface="Roboto"/>
              <a:buNone/>
              <a:defRPr sz="1200" b="0" i="0" u="none" strike="noStrike" cap="none">
                <a:solidFill>
                  <a:schemeClr val="accent1"/>
                </a:solidFill>
                <a:latin typeface="Roboto"/>
                <a:ea typeface="Roboto"/>
                <a:cs typeface="Roboto"/>
                <a:sym typeface="Roboto"/>
              </a:defRPr>
            </a:lvl9pPr>
          </a:lstStyle>
          <a:p>
            <a:endParaRPr/>
          </a:p>
        </p:txBody>
      </p:sp>
      <p:sp>
        <p:nvSpPr>
          <p:cNvPr id="477" name="Google Shape;477;p50"/>
          <p:cNvSpPr txBox="1">
            <a:spLocks noGrp="1"/>
          </p:cNvSpPr>
          <p:nvPr>
            <p:ph type="body" idx="2"/>
          </p:nvPr>
        </p:nvSpPr>
        <p:spPr>
          <a:xfrm>
            <a:off x="189175" y="2441125"/>
            <a:ext cx="3315000" cy="855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1pPr>
            <a:lvl2pPr marL="914400" marR="0" lvl="1"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2pPr>
            <a:lvl3pPr marL="1371600" marR="0" lvl="2"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3pPr>
            <a:lvl4pPr marL="1828800" marR="0" lvl="3"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4pPr>
            <a:lvl5pPr marL="2286000" marR="0" lvl="4"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5pPr>
            <a:lvl6pPr marL="2743200" marR="0" lvl="5"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6pPr>
            <a:lvl7pPr marL="3200400" marR="0" lvl="6"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7pPr>
            <a:lvl8pPr marL="3657600" marR="0" lvl="7"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8pPr>
            <a:lvl9pPr marL="4114800" marR="0" lvl="8" indent="-228600" algn="l" rtl="0">
              <a:lnSpc>
                <a:spcPct val="115000"/>
              </a:lnSpc>
              <a:spcBef>
                <a:spcPts val="1400"/>
              </a:spcBef>
              <a:spcAft>
                <a:spcPts val="1400"/>
              </a:spcAft>
              <a:buClr>
                <a:schemeClr val="accent1"/>
              </a:buClr>
              <a:buSzPts val="900"/>
              <a:buFont typeface="Roboto"/>
              <a:buNone/>
              <a:defRPr sz="1200" b="0" i="0" u="none" strike="noStrike" cap="none">
                <a:solidFill>
                  <a:schemeClr val="accent1"/>
                </a:solidFill>
                <a:latin typeface="Roboto"/>
                <a:ea typeface="Roboto"/>
                <a:cs typeface="Roboto"/>
                <a:sym typeface="Roboto"/>
              </a:defRPr>
            </a:lvl9pPr>
          </a:lstStyle>
          <a:p>
            <a:endParaRPr/>
          </a:p>
        </p:txBody>
      </p:sp>
      <p:sp>
        <p:nvSpPr>
          <p:cNvPr id="478" name="Google Shape;478;p50"/>
          <p:cNvSpPr txBox="1">
            <a:spLocks noGrp="1"/>
          </p:cNvSpPr>
          <p:nvPr>
            <p:ph type="body" idx="3"/>
          </p:nvPr>
        </p:nvSpPr>
        <p:spPr>
          <a:xfrm>
            <a:off x="198175" y="3450025"/>
            <a:ext cx="3315000" cy="8559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15000"/>
              </a:lnSpc>
              <a:spcBef>
                <a:spcPts val="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1pPr>
            <a:lvl2pPr marL="914400" marR="0" lvl="1"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2pPr>
            <a:lvl3pPr marL="1371600" marR="0" lvl="2"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3pPr>
            <a:lvl4pPr marL="1828800" marR="0" lvl="3"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4pPr>
            <a:lvl5pPr marL="2286000" marR="0" lvl="4"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5pPr>
            <a:lvl6pPr marL="2743200" marR="0" lvl="5"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6pPr>
            <a:lvl7pPr marL="3200400" marR="0" lvl="6"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7pPr>
            <a:lvl8pPr marL="3657600" marR="0" lvl="7" indent="-228600" algn="l" rtl="0">
              <a:lnSpc>
                <a:spcPct val="115000"/>
              </a:lnSpc>
              <a:spcBef>
                <a:spcPts val="1400"/>
              </a:spcBef>
              <a:spcAft>
                <a:spcPts val="0"/>
              </a:spcAft>
              <a:buClr>
                <a:schemeClr val="accent1"/>
              </a:buClr>
              <a:buSzPts val="900"/>
              <a:buFont typeface="Roboto"/>
              <a:buNone/>
              <a:defRPr sz="1200" b="0" i="0" u="none" strike="noStrike" cap="none">
                <a:solidFill>
                  <a:schemeClr val="accent1"/>
                </a:solidFill>
                <a:latin typeface="Roboto"/>
                <a:ea typeface="Roboto"/>
                <a:cs typeface="Roboto"/>
                <a:sym typeface="Roboto"/>
              </a:defRPr>
            </a:lvl8pPr>
            <a:lvl9pPr marL="4114800" marR="0" lvl="8" indent="-228600" algn="l" rtl="0">
              <a:lnSpc>
                <a:spcPct val="115000"/>
              </a:lnSpc>
              <a:spcBef>
                <a:spcPts val="1400"/>
              </a:spcBef>
              <a:spcAft>
                <a:spcPts val="1400"/>
              </a:spcAft>
              <a:buClr>
                <a:schemeClr val="accent1"/>
              </a:buClr>
              <a:buSzPts val="900"/>
              <a:buFont typeface="Roboto"/>
              <a:buNone/>
              <a:defRPr sz="1200" b="0" i="0" u="none" strike="noStrike" cap="none">
                <a:solidFill>
                  <a:schemeClr val="accent1"/>
                </a:solidFill>
                <a:latin typeface="Roboto"/>
                <a:ea typeface="Roboto"/>
                <a:cs typeface="Roboto"/>
                <a:sym typeface="Roboto"/>
              </a:defRPr>
            </a:lvl9pPr>
          </a:lstStyle>
          <a:p>
            <a:endParaRPr/>
          </a:p>
        </p:txBody>
      </p:sp>
      <p:sp>
        <p:nvSpPr>
          <p:cNvPr id="479" name="Google Shape;479;p50"/>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Font typeface="Roboto"/>
              <a:buNone/>
            </a:pPr>
            <a:r>
              <a:rPr lang="en" sz="600" b="0" i="0" u="none" strike="noStrike" cap="none">
                <a:solidFill>
                  <a:srgbClr val="FFFFFF"/>
                </a:solidFill>
                <a:latin typeface="Roboto"/>
                <a:ea typeface="Roboto"/>
                <a:cs typeface="Roboto"/>
                <a:sym typeface="Roboto"/>
              </a:rPr>
              <a:t>Proprietary + Confidential</a:t>
            </a:r>
            <a:endParaRPr/>
          </a:p>
        </p:txBody>
      </p:sp>
      <p:sp>
        <p:nvSpPr>
          <p:cNvPr id="480" name="Google Shape;480;p50"/>
          <p:cNvSpPr/>
          <p:nvPr/>
        </p:nvSpPr>
        <p:spPr>
          <a:xfrm>
            <a:off x="176225" y="4841775"/>
            <a:ext cx="538200" cy="1710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Blue Footer">
  <p:cSld name="Blank Blue Footer">
    <p:spTree>
      <p:nvGrpSpPr>
        <p:cNvPr id="1" name="Shape 481"/>
        <p:cNvGrpSpPr/>
        <p:nvPr/>
      </p:nvGrpSpPr>
      <p:grpSpPr>
        <a:xfrm>
          <a:off x="0" y="0"/>
          <a:ext cx="0" cy="0"/>
          <a:chOff x="0" y="0"/>
          <a:chExt cx="0" cy="0"/>
        </a:xfrm>
      </p:grpSpPr>
      <p:sp>
        <p:nvSpPr>
          <p:cNvPr id="482" name="Google Shape;482;p51"/>
          <p:cNvSpPr txBox="1"/>
          <p:nvPr/>
        </p:nvSpPr>
        <p:spPr>
          <a:xfrm>
            <a:off x="4698025" y="4790450"/>
            <a:ext cx="4345800" cy="37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FFFFFF"/>
              </a:buClr>
              <a:buFont typeface="Roboto"/>
              <a:buNone/>
            </a:pPr>
            <a:r>
              <a:rPr lang="en" sz="600" b="0" i="0" u="none" strike="noStrike" cap="none">
                <a:solidFill>
                  <a:srgbClr val="FFFFFF"/>
                </a:solidFill>
                <a:latin typeface="Roboto"/>
                <a:ea typeface="Roboto"/>
                <a:cs typeface="Roboto"/>
                <a:sym typeface="Roboto"/>
              </a:rPr>
              <a:t>Source:  Lorem ipsum dolor sit amet, consectetur adipiscing elit. Duis non erat sem</a:t>
            </a:r>
            <a:endParaRPr/>
          </a:p>
        </p:txBody>
      </p:sp>
      <p:sp>
        <p:nvSpPr>
          <p:cNvPr id="483" name="Google Shape;483;p51"/>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2400"/>
              <a:buFont typeface="Roboto"/>
              <a:buNone/>
              <a:defRPr sz="2600" b="0" i="0" u="none" strike="noStrike" cap="none">
                <a:solidFill>
                  <a:srgbClr val="666666"/>
                </a:solidFill>
                <a:latin typeface="Roboto"/>
                <a:ea typeface="Roboto"/>
                <a:cs typeface="Roboto"/>
                <a:sym typeface="Roboto"/>
              </a:defRPr>
            </a:lvl1pPr>
            <a:lvl2pPr lvl="1" indent="0" rtl="0">
              <a:spcBef>
                <a:spcPts val="0"/>
              </a:spcBef>
              <a:spcAft>
                <a:spcPts val="0"/>
              </a:spcAft>
              <a:buClr>
                <a:schemeClr val="accent2"/>
              </a:buClr>
              <a:buSzPts val="4200"/>
              <a:buFont typeface="Arial"/>
              <a:buNone/>
              <a:defRPr sz="3600">
                <a:solidFill>
                  <a:schemeClr val="accent2"/>
                </a:solidFill>
              </a:defRPr>
            </a:lvl2pPr>
            <a:lvl3pPr lvl="2" indent="0" rtl="0">
              <a:spcBef>
                <a:spcPts val="0"/>
              </a:spcBef>
              <a:spcAft>
                <a:spcPts val="0"/>
              </a:spcAft>
              <a:buClr>
                <a:schemeClr val="accent2"/>
              </a:buClr>
              <a:buSzPts val="4200"/>
              <a:buFont typeface="Arial"/>
              <a:buNone/>
              <a:defRPr sz="3600">
                <a:solidFill>
                  <a:schemeClr val="accent2"/>
                </a:solidFill>
              </a:defRPr>
            </a:lvl3pPr>
            <a:lvl4pPr lvl="3" indent="0" rtl="0">
              <a:spcBef>
                <a:spcPts val="0"/>
              </a:spcBef>
              <a:spcAft>
                <a:spcPts val="0"/>
              </a:spcAft>
              <a:buClr>
                <a:schemeClr val="accent2"/>
              </a:buClr>
              <a:buSzPts val="4200"/>
              <a:buFont typeface="Arial"/>
              <a:buNone/>
              <a:defRPr sz="3600">
                <a:solidFill>
                  <a:schemeClr val="accent2"/>
                </a:solidFill>
              </a:defRPr>
            </a:lvl4pPr>
            <a:lvl5pPr lvl="4" indent="0" rtl="0">
              <a:spcBef>
                <a:spcPts val="0"/>
              </a:spcBef>
              <a:spcAft>
                <a:spcPts val="0"/>
              </a:spcAft>
              <a:buClr>
                <a:schemeClr val="accent2"/>
              </a:buClr>
              <a:buSzPts val="4200"/>
              <a:buFont typeface="Arial"/>
              <a:buNone/>
              <a:defRPr sz="3600">
                <a:solidFill>
                  <a:schemeClr val="accent2"/>
                </a:solidFill>
              </a:defRPr>
            </a:lvl5pPr>
            <a:lvl6pPr lvl="5" indent="0" rtl="0">
              <a:spcBef>
                <a:spcPts val="0"/>
              </a:spcBef>
              <a:spcAft>
                <a:spcPts val="0"/>
              </a:spcAft>
              <a:buClr>
                <a:schemeClr val="accent2"/>
              </a:buClr>
              <a:buSzPts val="4200"/>
              <a:buFont typeface="Arial"/>
              <a:buNone/>
              <a:defRPr sz="3600">
                <a:solidFill>
                  <a:schemeClr val="accent2"/>
                </a:solidFill>
              </a:defRPr>
            </a:lvl6pPr>
            <a:lvl7pPr lvl="6" indent="0" rtl="0">
              <a:spcBef>
                <a:spcPts val="0"/>
              </a:spcBef>
              <a:spcAft>
                <a:spcPts val="0"/>
              </a:spcAft>
              <a:buClr>
                <a:schemeClr val="accent2"/>
              </a:buClr>
              <a:buSzPts val="4200"/>
              <a:buFont typeface="Arial"/>
              <a:buNone/>
              <a:defRPr sz="3600">
                <a:solidFill>
                  <a:schemeClr val="accent2"/>
                </a:solidFill>
              </a:defRPr>
            </a:lvl7pPr>
            <a:lvl8pPr lvl="7" indent="0" rtl="0">
              <a:spcBef>
                <a:spcPts val="0"/>
              </a:spcBef>
              <a:spcAft>
                <a:spcPts val="0"/>
              </a:spcAft>
              <a:buClr>
                <a:schemeClr val="accent2"/>
              </a:buClr>
              <a:buSzPts val="4200"/>
              <a:buFont typeface="Arial"/>
              <a:buNone/>
              <a:defRPr sz="3600">
                <a:solidFill>
                  <a:schemeClr val="accent2"/>
                </a:solidFill>
              </a:defRPr>
            </a:lvl8pPr>
            <a:lvl9pPr lvl="8" indent="0" rtl="0">
              <a:spcBef>
                <a:spcPts val="0"/>
              </a:spcBef>
              <a:spcAft>
                <a:spcPts val="0"/>
              </a:spcAft>
              <a:buClr>
                <a:schemeClr val="accent2"/>
              </a:buClr>
              <a:buSzPts val="4200"/>
              <a:buFont typeface="Arial"/>
              <a:buNone/>
              <a:defRPr sz="3600">
                <a:solidFill>
                  <a:schemeClr val="accent2"/>
                </a:solidFill>
              </a:defRPr>
            </a:lvl9pPr>
          </a:lstStyle>
          <a:p>
            <a:endParaRPr/>
          </a:p>
        </p:txBody>
      </p:sp>
      <p:sp>
        <p:nvSpPr>
          <p:cNvPr id="484" name="Google Shape;484;p51"/>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Font typeface="Roboto"/>
              <a:buNone/>
            </a:pPr>
            <a:r>
              <a:rPr lang="en" sz="600" b="0" i="0" u="none" strike="noStrike" cap="none">
                <a:solidFill>
                  <a:srgbClr val="D9D9D9"/>
                </a:solidFill>
                <a:latin typeface="Roboto"/>
                <a:ea typeface="Roboto"/>
                <a:cs typeface="Roboto"/>
                <a:sym typeface="Roboto"/>
              </a:rPr>
              <a:t>Proprietary + Confidential</a:t>
            </a:r>
            <a:endParaRPr/>
          </a:p>
        </p:txBody>
      </p:sp>
      <p:grpSp>
        <p:nvGrpSpPr>
          <p:cNvPr id="485" name="Google Shape;485;p51"/>
          <p:cNvGrpSpPr/>
          <p:nvPr/>
        </p:nvGrpSpPr>
        <p:grpSpPr>
          <a:xfrm>
            <a:off x="-19032" y="4626756"/>
            <a:ext cx="9182148" cy="548400"/>
            <a:chOff x="-19032" y="4617750"/>
            <a:chExt cx="9182148" cy="548400"/>
          </a:xfrm>
        </p:grpSpPr>
        <p:sp>
          <p:nvSpPr>
            <p:cNvPr id="486" name="Google Shape;486;p51"/>
            <p:cNvSpPr/>
            <p:nvPr/>
          </p:nvSpPr>
          <p:spPr>
            <a:xfrm flipH="1">
              <a:off x="19116" y="4617750"/>
              <a:ext cx="9144000" cy="548400"/>
            </a:xfrm>
            <a:custGeom>
              <a:avLst/>
              <a:gdLst/>
              <a:ahLst/>
              <a:cxnLst/>
              <a:rect l="l" t="t" r="r" b="b"/>
              <a:pathLst>
                <a:path w="120000" h="120000" extrusionOk="0">
                  <a:moveTo>
                    <a:pt x="0" y="120000"/>
                  </a:moveTo>
                  <a:lnTo>
                    <a:pt x="168" y="0"/>
                  </a:lnTo>
                  <a:lnTo>
                    <a:pt x="120000" y="68165"/>
                  </a:lnTo>
                  <a:lnTo>
                    <a:pt x="119832" y="113092"/>
                  </a:lnTo>
                  <a:close/>
                </a:path>
              </a:pathLst>
            </a:custGeom>
            <a:solidFill>
              <a:srgbClr val="3367D6"/>
            </a:solidFill>
            <a:ln>
              <a:noFill/>
            </a:ln>
          </p:spPr>
        </p:sp>
        <p:sp>
          <p:nvSpPr>
            <p:cNvPr id="487" name="Google Shape;487;p51"/>
            <p:cNvSpPr/>
            <p:nvPr/>
          </p:nvSpPr>
          <p:spPr>
            <a:xfrm flipH="1">
              <a:off x="-19032" y="4677825"/>
              <a:ext cx="4769700" cy="474000"/>
            </a:xfrm>
            <a:custGeom>
              <a:avLst/>
              <a:gdLst/>
              <a:ahLst/>
              <a:cxnLst/>
              <a:rect l="l" t="t" r="r" b="b"/>
              <a:pathLst>
                <a:path w="120000" h="120000" extrusionOk="0">
                  <a:moveTo>
                    <a:pt x="0" y="117227"/>
                  </a:moveTo>
                  <a:lnTo>
                    <a:pt x="120000" y="0"/>
                  </a:lnTo>
                  <a:lnTo>
                    <a:pt x="119904" y="120000"/>
                  </a:lnTo>
                  <a:close/>
                </a:path>
              </a:pathLst>
            </a:custGeom>
            <a:solidFill>
              <a:srgbClr val="4285F4"/>
            </a:solidFill>
            <a:ln>
              <a:noFill/>
            </a:ln>
          </p:spPr>
        </p:sp>
      </p:grpSp>
      <p:sp>
        <p:nvSpPr>
          <p:cNvPr id="488" name="Google Shape;488;p51"/>
          <p:cNvSpPr/>
          <p:nvPr/>
        </p:nvSpPr>
        <p:spPr>
          <a:xfrm>
            <a:off x="176218" y="4841764"/>
            <a:ext cx="555300" cy="1710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ue Footer - Title &amp; Body">
  <p:cSld name="Blue Footer - Title &amp; Body">
    <p:spTree>
      <p:nvGrpSpPr>
        <p:cNvPr id="1" name="Shape 489"/>
        <p:cNvGrpSpPr/>
        <p:nvPr/>
      </p:nvGrpSpPr>
      <p:grpSpPr>
        <a:xfrm>
          <a:off x="0" y="0"/>
          <a:ext cx="0" cy="0"/>
          <a:chOff x="0" y="0"/>
          <a:chExt cx="0" cy="0"/>
        </a:xfrm>
      </p:grpSpPr>
      <p:grpSp>
        <p:nvGrpSpPr>
          <p:cNvPr id="490" name="Google Shape;490;p52"/>
          <p:cNvGrpSpPr/>
          <p:nvPr/>
        </p:nvGrpSpPr>
        <p:grpSpPr>
          <a:xfrm>
            <a:off x="-19032" y="4626756"/>
            <a:ext cx="9182148" cy="548400"/>
            <a:chOff x="-19032" y="4617750"/>
            <a:chExt cx="9182148" cy="548400"/>
          </a:xfrm>
        </p:grpSpPr>
        <p:sp>
          <p:nvSpPr>
            <p:cNvPr id="491" name="Google Shape;491;p52"/>
            <p:cNvSpPr/>
            <p:nvPr/>
          </p:nvSpPr>
          <p:spPr>
            <a:xfrm flipH="1">
              <a:off x="19116" y="4617750"/>
              <a:ext cx="9144000" cy="548400"/>
            </a:xfrm>
            <a:custGeom>
              <a:avLst/>
              <a:gdLst/>
              <a:ahLst/>
              <a:cxnLst/>
              <a:rect l="l" t="t" r="r" b="b"/>
              <a:pathLst>
                <a:path w="120000" h="120000" extrusionOk="0">
                  <a:moveTo>
                    <a:pt x="0" y="120000"/>
                  </a:moveTo>
                  <a:lnTo>
                    <a:pt x="168" y="0"/>
                  </a:lnTo>
                  <a:lnTo>
                    <a:pt x="120000" y="68165"/>
                  </a:lnTo>
                  <a:lnTo>
                    <a:pt x="119832" y="113092"/>
                  </a:lnTo>
                  <a:close/>
                </a:path>
              </a:pathLst>
            </a:custGeom>
            <a:solidFill>
              <a:srgbClr val="3367D6"/>
            </a:solidFill>
            <a:ln>
              <a:noFill/>
            </a:ln>
          </p:spPr>
        </p:sp>
        <p:sp>
          <p:nvSpPr>
            <p:cNvPr id="492" name="Google Shape;492;p52"/>
            <p:cNvSpPr/>
            <p:nvPr/>
          </p:nvSpPr>
          <p:spPr>
            <a:xfrm flipH="1">
              <a:off x="-19032" y="4677825"/>
              <a:ext cx="4769700" cy="474000"/>
            </a:xfrm>
            <a:custGeom>
              <a:avLst/>
              <a:gdLst/>
              <a:ahLst/>
              <a:cxnLst/>
              <a:rect l="l" t="t" r="r" b="b"/>
              <a:pathLst>
                <a:path w="120000" h="120000" extrusionOk="0">
                  <a:moveTo>
                    <a:pt x="0" y="117227"/>
                  </a:moveTo>
                  <a:lnTo>
                    <a:pt x="120000" y="0"/>
                  </a:lnTo>
                  <a:lnTo>
                    <a:pt x="119904" y="120000"/>
                  </a:lnTo>
                  <a:close/>
                </a:path>
              </a:pathLst>
            </a:custGeom>
            <a:solidFill>
              <a:srgbClr val="4285F4"/>
            </a:solidFill>
            <a:ln>
              <a:noFill/>
            </a:ln>
          </p:spPr>
        </p:sp>
      </p:grpSp>
      <p:sp>
        <p:nvSpPr>
          <p:cNvPr id="493" name="Google Shape;493;p52"/>
          <p:cNvSpPr/>
          <p:nvPr/>
        </p:nvSpPr>
        <p:spPr>
          <a:xfrm>
            <a:off x="176218" y="4841764"/>
            <a:ext cx="555300" cy="171000"/>
          </a:xfrm>
          <a:prstGeom prst="rect">
            <a:avLst/>
          </a:prstGeom>
          <a:noFill/>
          <a:ln>
            <a:noFill/>
          </a:ln>
        </p:spPr>
      </p:sp>
      <p:sp>
        <p:nvSpPr>
          <p:cNvPr id="494" name="Google Shape;494;p52"/>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2400"/>
              <a:buFont typeface="Roboto"/>
              <a:buNone/>
              <a:defRPr sz="2600" b="0" i="0" u="none" strike="noStrike" cap="none">
                <a:solidFill>
                  <a:srgbClr val="666666"/>
                </a:solidFill>
                <a:latin typeface="Roboto"/>
                <a:ea typeface="Roboto"/>
                <a:cs typeface="Roboto"/>
                <a:sym typeface="Roboto"/>
              </a:defRPr>
            </a:lvl1pPr>
            <a:lvl2pPr lvl="1" indent="0" rtl="0">
              <a:spcBef>
                <a:spcPts val="0"/>
              </a:spcBef>
              <a:spcAft>
                <a:spcPts val="0"/>
              </a:spcAft>
              <a:buClr>
                <a:schemeClr val="accent2"/>
              </a:buClr>
              <a:buSzPts val="4200"/>
              <a:buFont typeface="Arial"/>
              <a:buNone/>
              <a:defRPr sz="3600">
                <a:solidFill>
                  <a:schemeClr val="accent2"/>
                </a:solidFill>
              </a:defRPr>
            </a:lvl2pPr>
            <a:lvl3pPr lvl="2" indent="0" rtl="0">
              <a:spcBef>
                <a:spcPts val="0"/>
              </a:spcBef>
              <a:spcAft>
                <a:spcPts val="0"/>
              </a:spcAft>
              <a:buClr>
                <a:schemeClr val="accent2"/>
              </a:buClr>
              <a:buSzPts val="4200"/>
              <a:buFont typeface="Arial"/>
              <a:buNone/>
              <a:defRPr sz="3600">
                <a:solidFill>
                  <a:schemeClr val="accent2"/>
                </a:solidFill>
              </a:defRPr>
            </a:lvl3pPr>
            <a:lvl4pPr lvl="3" indent="0" rtl="0">
              <a:spcBef>
                <a:spcPts val="0"/>
              </a:spcBef>
              <a:spcAft>
                <a:spcPts val="0"/>
              </a:spcAft>
              <a:buClr>
                <a:schemeClr val="accent2"/>
              </a:buClr>
              <a:buSzPts val="4200"/>
              <a:buFont typeface="Arial"/>
              <a:buNone/>
              <a:defRPr sz="3600">
                <a:solidFill>
                  <a:schemeClr val="accent2"/>
                </a:solidFill>
              </a:defRPr>
            </a:lvl4pPr>
            <a:lvl5pPr lvl="4" indent="0" rtl="0">
              <a:spcBef>
                <a:spcPts val="0"/>
              </a:spcBef>
              <a:spcAft>
                <a:spcPts val="0"/>
              </a:spcAft>
              <a:buClr>
                <a:schemeClr val="accent2"/>
              </a:buClr>
              <a:buSzPts val="4200"/>
              <a:buFont typeface="Arial"/>
              <a:buNone/>
              <a:defRPr sz="3600">
                <a:solidFill>
                  <a:schemeClr val="accent2"/>
                </a:solidFill>
              </a:defRPr>
            </a:lvl5pPr>
            <a:lvl6pPr lvl="5" indent="0" rtl="0">
              <a:spcBef>
                <a:spcPts val="0"/>
              </a:spcBef>
              <a:spcAft>
                <a:spcPts val="0"/>
              </a:spcAft>
              <a:buClr>
                <a:schemeClr val="accent2"/>
              </a:buClr>
              <a:buSzPts val="4200"/>
              <a:buFont typeface="Arial"/>
              <a:buNone/>
              <a:defRPr sz="3600">
                <a:solidFill>
                  <a:schemeClr val="accent2"/>
                </a:solidFill>
              </a:defRPr>
            </a:lvl6pPr>
            <a:lvl7pPr lvl="6" indent="0" rtl="0">
              <a:spcBef>
                <a:spcPts val="0"/>
              </a:spcBef>
              <a:spcAft>
                <a:spcPts val="0"/>
              </a:spcAft>
              <a:buClr>
                <a:schemeClr val="accent2"/>
              </a:buClr>
              <a:buSzPts val="4200"/>
              <a:buFont typeface="Arial"/>
              <a:buNone/>
              <a:defRPr sz="3600">
                <a:solidFill>
                  <a:schemeClr val="accent2"/>
                </a:solidFill>
              </a:defRPr>
            </a:lvl7pPr>
            <a:lvl8pPr lvl="7" indent="0" rtl="0">
              <a:spcBef>
                <a:spcPts val="0"/>
              </a:spcBef>
              <a:spcAft>
                <a:spcPts val="0"/>
              </a:spcAft>
              <a:buClr>
                <a:schemeClr val="accent2"/>
              </a:buClr>
              <a:buSzPts val="4200"/>
              <a:buFont typeface="Arial"/>
              <a:buNone/>
              <a:defRPr sz="3600">
                <a:solidFill>
                  <a:schemeClr val="accent2"/>
                </a:solidFill>
              </a:defRPr>
            </a:lvl8pPr>
            <a:lvl9pPr lvl="8" indent="0" rtl="0">
              <a:spcBef>
                <a:spcPts val="0"/>
              </a:spcBef>
              <a:spcAft>
                <a:spcPts val="0"/>
              </a:spcAft>
              <a:buClr>
                <a:schemeClr val="accent2"/>
              </a:buClr>
              <a:buSzPts val="4200"/>
              <a:buFont typeface="Arial"/>
              <a:buNone/>
              <a:defRPr sz="3600">
                <a:solidFill>
                  <a:schemeClr val="accent2"/>
                </a:solidFill>
              </a:defRPr>
            </a:lvl9pPr>
          </a:lstStyle>
          <a:p>
            <a:endParaRPr/>
          </a:p>
        </p:txBody>
      </p:sp>
      <p:sp>
        <p:nvSpPr>
          <p:cNvPr id="495" name="Google Shape;495;p52"/>
          <p:cNvSpPr txBox="1">
            <a:spLocks noGrp="1"/>
          </p:cNvSpPr>
          <p:nvPr>
            <p:ph type="body" idx="1"/>
          </p:nvPr>
        </p:nvSpPr>
        <p:spPr>
          <a:xfrm>
            <a:off x="176225" y="1305875"/>
            <a:ext cx="5244900" cy="2606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4pPr>
            <a:lvl5pPr marL="2286000" marR="0" lvl="4"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5pPr>
            <a:lvl6pPr marL="2743200" marR="0" lvl="5"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6pPr>
            <a:lvl7pPr marL="3200400" marR="0" lvl="6"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7pPr>
            <a:lvl8pPr marL="3657600" marR="0" lvl="7"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8pPr>
            <a:lvl9pPr marL="4114800" marR="0" lvl="8" indent="-317500" algn="l" rtl="0">
              <a:lnSpc>
                <a:spcPct val="115000"/>
              </a:lnSpc>
              <a:spcBef>
                <a:spcPts val="1400"/>
              </a:spcBef>
              <a:spcAft>
                <a:spcPts val="140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9pPr>
          </a:lstStyle>
          <a:p>
            <a:endParaRPr/>
          </a:p>
        </p:txBody>
      </p:sp>
      <p:sp>
        <p:nvSpPr>
          <p:cNvPr id="496" name="Google Shape;496;p52"/>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Font typeface="Roboto"/>
              <a:buNone/>
            </a:pPr>
            <a:r>
              <a:rPr lang="en" sz="600" b="0" i="0" u="none" strike="noStrike" cap="none">
                <a:solidFill>
                  <a:srgbClr val="D9D9D9"/>
                </a:solidFill>
                <a:latin typeface="Roboto"/>
                <a:ea typeface="Roboto"/>
                <a:cs typeface="Roboto"/>
                <a:sym typeface="Roboto"/>
              </a:rPr>
              <a:t>Proprietary + Confidential</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 Title">
  <p:cSld name="Blank - Title">
    <p:spTree>
      <p:nvGrpSpPr>
        <p:cNvPr id="1" name="Shape 497"/>
        <p:cNvGrpSpPr/>
        <p:nvPr/>
      </p:nvGrpSpPr>
      <p:grpSpPr>
        <a:xfrm>
          <a:off x="0" y="0"/>
          <a:ext cx="0" cy="0"/>
          <a:chOff x="0" y="0"/>
          <a:chExt cx="0" cy="0"/>
        </a:xfrm>
      </p:grpSpPr>
      <p:sp>
        <p:nvSpPr>
          <p:cNvPr id="498" name="Google Shape;498;p53"/>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2400"/>
              <a:buFont typeface="Roboto"/>
              <a:buNone/>
              <a:defRPr sz="2600" b="0" i="0" u="none" strike="noStrike" cap="none">
                <a:solidFill>
                  <a:srgbClr val="666666"/>
                </a:solidFill>
                <a:latin typeface="Roboto"/>
                <a:ea typeface="Roboto"/>
                <a:cs typeface="Roboto"/>
                <a:sym typeface="Roboto"/>
              </a:defRPr>
            </a:lvl1pPr>
            <a:lvl2pPr lvl="1" indent="0" rtl="0">
              <a:spcBef>
                <a:spcPts val="0"/>
              </a:spcBef>
              <a:spcAft>
                <a:spcPts val="0"/>
              </a:spcAft>
              <a:buClr>
                <a:schemeClr val="accent2"/>
              </a:buClr>
              <a:buSzPts val="4200"/>
              <a:buFont typeface="Arial"/>
              <a:buNone/>
              <a:defRPr sz="3600">
                <a:solidFill>
                  <a:schemeClr val="accent2"/>
                </a:solidFill>
              </a:defRPr>
            </a:lvl2pPr>
            <a:lvl3pPr lvl="2" indent="0" rtl="0">
              <a:spcBef>
                <a:spcPts val="0"/>
              </a:spcBef>
              <a:spcAft>
                <a:spcPts val="0"/>
              </a:spcAft>
              <a:buClr>
                <a:schemeClr val="accent2"/>
              </a:buClr>
              <a:buSzPts val="4200"/>
              <a:buFont typeface="Arial"/>
              <a:buNone/>
              <a:defRPr sz="3600">
                <a:solidFill>
                  <a:schemeClr val="accent2"/>
                </a:solidFill>
              </a:defRPr>
            </a:lvl3pPr>
            <a:lvl4pPr lvl="3" indent="0" rtl="0">
              <a:spcBef>
                <a:spcPts val="0"/>
              </a:spcBef>
              <a:spcAft>
                <a:spcPts val="0"/>
              </a:spcAft>
              <a:buClr>
                <a:schemeClr val="accent2"/>
              </a:buClr>
              <a:buSzPts val="4200"/>
              <a:buFont typeface="Arial"/>
              <a:buNone/>
              <a:defRPr sz="3600">
                <a:solidFill>
                  <a:schemeClr val="accent2"/>
                </a:solidFill>
              </a:defRPr>
            </a:lvl4pPr>
            <a:lvl5pPr lvl="4" indent="0" rtl="0">
              <a:spcBef>
                <a:spcPts val="0"/>
              </a:spcBef>
              <a:spcAft>
                <a:spcPts val="0"/>
              </a:spcAft>
              <a:buClr>
                <a:schemeClr val="accent2"/>
              </a:buClr>
              <a:buSzPts val="4200"/>
              <a:buFont typeface="Arial"/>
              <a:buNone/>
              <a:defRPr sz="3600">
                <a:solidFill>
                  <a:schemeClr val="accent2"/>
                </a:solidFill>
              </a:defRPr>
            </a:lvl5pPr>
            <a:lvl6pPr lvl="5" indent="0" rtl="0">
              <a:spcBef>
                <a:spcPts val="0"/>
              </a:spcBef>
              <a:spcAft>
                <a:spcPts val="0"/>
              </a:spcAft>
              <a:buClr>
                <a:schemeClr val="accent2"/>
              </a:buClr>
              <a:buSzPts val="4200"/>
              <a:buFont typeface="Arial"/>
              <a:buNone/>
              <a:defRPr sz="3600">
                <a:solidFill>
                  <a:schemeClr val="accent2"/>
                </a:solidFill>
              </a:defRPr>
            </a:lvl6pPr>
            <a:lvl7pPr lvl="6" indent="0" rtl="0">
              <a:spcBef>
                <a:spcPts val="0"/>
              </a:spcBef>
              <a:spcAft>
                <a:spcPts val="0"/>
              </a:spcAft>
              <a:buClr>
                <a:schemeClr val="accent2"/>
              </a:buClr>
              <a:buSzPts val="4200"/>
              <a:buFont typeface="Arial"/>
              <a:buNone/>
              <a:defRPr sz="3600">
                <a:solidFill>
                  <a:schemeClr val="accent2"/>
                </a:solidFill>
              </a:defRPr>
            </a:lvl7pPr>
            <a:lvl8pPr lvl="7" indent="0" rtl="0">
              <a:spcBef>
                <a:spcPts val="0"/>
              </a:spcBef>
              <a:spcAft>
                <a:spcPts val="0"/>
              </a:spcAft>
              <a:buClr>
                <a:schemeClr val="accent2"/>
              </a:buClr>
              <a:buSzPts val="4200"/>
              <a:buFont typeface="Arial"/>
              <a:buNone/>
              <a:defRPr sz="3600">
                <a:solidFill>
                  <a:schemeClr val="accent2"/>
                </a:solidFill>
              </a:defRPr>
            </a:lvl8pPr>
            <a:lvl9pPr lvl="8" indent="0" rtl="0">
              <a:spcBef>
                <a:spcPts val="0"/>
              </a:spcBef>
              <a:spcAft>
                <a:spcPts val="0"/>
              </a:spcAft>
              <a:buClr>
                <a:schemeClr val="accent2"/>
              </a:buClr>
              <a:buSzPts val="4200"/>
              <a:buFont typeface="Arial"/>
              <a:buNone/>
              <a:defRPr sz="3600">
                <a:solidFill>
                  <a:schemeClr val="accent2"/>
                </a:solidFill>
              </a:defRPr>
            </a:lvl9pPr>
          </a:lstStyle>
          <a:p>
            <a:endParaRPr/>
          </a:p>
        </p:txBody>
      </p:sp>
      <p:sp>
        <p:nvSpPr>
          <p:cNvPr id="499" name="Google Shape;499;p53"/>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Font typeface="Roboto"/>
              <a:buNone/>
            </a:pPr>
            <a:r>
              <a:rPr lang="en" sz="600" b="0" i="0" u="none" strike="noStrike" cap="none">
                <a:solidFill>
                  <a:srgbClr val="D9D9D9"/>
                </a:solidFill>
                <a:latin typeface="Roboto"/>
                <a:ea typeface="Roboto"/>
                <a:cs typeface="Roboto"/>
                <a:sym typeface="Roboto"/>
              </a:rPr>
              <a:t>Proprietary + Confidential</a:t>
            </a:r>
            <a:endParaRPr/>
          </a:p>
        </p:txBody>
      </p:sp>
      <p:sp>
        <p:nvSpPr>
          <p:cNvPr id="500" name="Google Shape;500;p53"/>
          <p:cNvSpPr/>
          <p:nvPr/>
        </p:nvSpPr>
        <p:spPr>
          <a:xfrm>
            <a:off x="176225" y="4841775"/>
            <a:ext cx="538200" cy="171000"/>
          </a:xfrm>
          <a:prstGeom prst="rect">
            <a:avLst/>
          </a:prstGeom>
          <a:noFill/>
          <a:ln>
            <a:no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Blue Footer 1">
  <p:cSld name="TITLE_2_1_3">
    <p:spTree>
      <p:nvGrpSpPr>
        <p:cNvPr id="1" name="Shape 501"/>
        <p:cNvGrpSpPr/>
        <p:nvPr/>
      </p:nvGrpSpPr>
      <p:grpSpPr>
        <a:xfrm>
          <a:off x="0" y="0"/>
          <a:ext cx="0" cy="0"/>
          <a:chOff x="0" y="0"/>
          <a:chExt cx="0" cy="0"/>
        </a:xfrm>
      </p:grpSpPr>
      <p:sp>
        <p:nvSpPr>
          <p:cNvPr id="502" name="Google Shape;502;p54"/>
          <p:cNvSpPr txBox="1"/>
          <p:nvPr/>
        </p:nvSpPr>
        <p:spPr>
          <a:xfrm>
            <a:off x="4698025" y="4790450"/>
            <a:ext cx="4345800" cy="37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503" name="Google Shape;503;p54"/>
          <p:cNvSpPr txBox="1">
            <a:spLocks noGrp="1"/>
          </p:cNvSpPr>
          <p:nvPr>
            <p:ph type="title"/>
          </p:nvPr>
        </p:nvSpPr>
        <p:spPr>
          <a:xfrm>
            <a:off x="167100" y="522375"/>
            <a:ext cx="6614100" cy="7557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rgbClr val="000000"/>
              </a:buClr>
              <a:buSzPts val="1100"/>
              <a:buNone/>
              <a:defRPr sz="2600">
                <a:solidFill>
                  <a:srgbClr val="666666"/>
                </a:solidFill>
                <a:latin typeface="Roboto"/>
                <a:ea typeface="Roboto"/>
                <a:cs typeface="Roboto"/>
                <a:sym typeface="Roboto"/>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a:endParaRPr/>
          </a:p>
        </p:txBody>
      </p:sp>
      <p:sp>
        <p:nvSpPr>
          <p:cNvPr id="504" name="Google Shape;504;p54"/>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505" name="Google Shape;505;p54"/>
          <p:cNvGrpSpPr/>
          <p:nvPr/>
        </p:nvGrpSpPr>
        <p:grpSpPr>
          <a:xfrm>
            <a:off x="-19118" y="4626758"/>
            <a:ext cx="9182236" cy="548378"/>
            <a:chOff x="-19118" y="4617750"/>
            <a:chExt cx="9182236" cy="548378"/>
          </a:xfrm>
        </p:grpSpPr>
        <p:sp>
          <p:nvSpPr>
            <p:cNvPr id="506" name="Google Shape;506;p54"/>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507" name="Google Shape;507;p54"/>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
        <p:nvSpPr>
          <p:cNvPr id="508" name="Google Shape;508;p54" descr="Google_Logo_2015_gr.png"/>
          <p:cNvSpPr/>
          <p:nvPr/>
        </p:nvSpPr>
        <p:spPr>
          <a:xfrm>
            <a:off x="176219" y="4841764"/>
            <a:ext cx="555425" cy="171122"/>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Green Footer - Title &amp; Body">
  <p:cSld name="Green Footer - Title &amp; Body">
    <p:spTree>
      <p:nvGrpSpPr>
        <p:cNvPr id="1" name="Shape 509"/>
        <p:cNvGrpSpPr/>
        <p:nvPr/>
      </p:nvGrpSpPr>
      <p:grpSpPr>
        <a:xfrm>
          <a:off x="0" y="0"/>
          <a:ext cx="0" cy="0"/>
          <a:chOff x="0" y="0"/>
          <a:chExt cx="0" cy="0"/>
        </a:xfrm>
      </p:grpSpPr>
      <p:sp>
        <p:nvSpPr>
          <p:cNvPr id="510" name="Google Shape;510;p55"/>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2400"/>
              <a:buFont typeface="Roboto"/>
              <a:buNone/>
              <a:defRPr sz="2600" b="0" i="0" u="none" strike="noStrike" cap="none">
                <a:solidFill>
                  <a:srgbClr val="666666"/>
                </a:solidFill>
                <a:latin typeface="Roboto"/>
                <a:ea typeface="Roboto"/>
                <a:cs typeface="Roboto"/>
                <a:sym typeface="Roboto"/>
              </a:defRPr>
            </a:lvl1pPr>
            <a:lvl2pPr lvl="1" indent="0" rtl="0">
              <a:spcBef>
                <a:spcPts val="0"/>
              </a:spcBef>
              <a:spcAft>
                <a:spcPts val="0"/>
              </a:spcAft>
              <a:buClr>
                <a:schemeClr val="accent2"/>
              </a:buClr>
              <a:buSzPts val="4200"/>
              <a:buFont typeface="Arial"/>
              <a:buNone/>
              <a:defRPr sz="3600">
                <a:solidFill>
                  <a:schemeClr val="accent2"/>
                </a:solidFill>
              </a:defRPr>
            </a:lvl2pPr>
            <a:lvl3pPr lvl="2" indent="0" rtl="0">
              <a:spcBef>
                <a:spcPts val="0"/>
              </a:spcBef>
              <a:spcAft>
                <a:spcPts val="0"/>
              </a:spcAft>
              <a:buClr>
                <a:schemeClr val="accent2"/>
              </a:buClr>
              <a:buSzPts val="4200"/>
              <a:buFont typeface="Arial"/>
              <a:buNone/>
              <a:defRPr sz="3600">
                <a:solidFill>
                  <a:schemeClr val="accent2"/>
                </a:solidFill>
              </a:defRPr>
            </a:lvl3pPr>
            <a:lvl4pPr lvl="3" indent="0" rtl="0">
              <a:spcBef>
                <a:spcPts val="0"/>
              </a:spcBef>
              <a:spcAft>
                <a:spcPts val="0"/>
              </a:spcAft>
              <a:buClr>
                <a:schemeClr val="accent2"/>
              </a:buClr>
              <a:buSzPts val="4200"/>
              <a:buFont typeface="Arial"/>
              <a:buNone/>
              <a:defRPr sz="3600">
                <a:solidFill>
                  <a:schemeClr val="accent2"/>
                </a:solidFill>
              </a:defRPr>
            </a:lvl4pPr>
            <a:lvl5pPr lvl="4" indent="0" rtl="0">
              <a:spcBef>
                <a:spcPts val="0"/>
              </a:spcBef>
              <a:spcAft>
                <a:spcPts val="0"/>
              </a:spcAft>
              <a:buClr>
                <a:schemeClr val="accent2"/>
              </a:buClr>
              <a:buSzPts val="4200"/>
              <a:buFont typeface="Arial"/>
              <a:buNone/>
              <a:defRPr sz="3600">
                <a:solidFill>
                  <a:schemeClr val="accent2"/>
                </a:solidFill>
              </a:defRPr>
            </a:lvl5pPr>
            <a:lvl6pPr lvl="5" indent="0" rtl="0">
              <a:spcBef>
                <a:spcPts val="0"/>
              </a:spcBef>
              <a:spcAft>
                <a:spcPts val="0"/>
              </a:spcAft>
              <a:buClr>
                <a:schemeClr val="accent2"/>
              </a:buClr>
              <a:buSzPts val="4200"/>
              <a:buFont typeface="Arial"/>
              <a:buNone/>
              <a:defRPr sz="3600">
                <a:solidFill>
                  <a:schemeClr val="accent2"/>
                </a:solidFill>
              </a:defRPr>
            </a:lvl6pPr>
            <a:lvl7pPr lvl="6" indent="0" rtl="0">
              <a:spcBef>
                <a:spcPts val="0"/>
              </a:spcBef>
              <a:spcAft>
                <a:spcPts val="0"/>
              </a:spcAft>
              <a:buClr>
                <a:schemeClr val="accent2"/>
              </a:buClr>
              <a:buSzPts val="4200"/>
              <a:buFont typeface="Arial"/>
              <a:buNone/>
              <a:defRPr sz="3600">
                <a:solidFill>
                  <a:schemeClr val="accent2"/>
                </a:solidFill>
              </a:defRPr>
            </a:lvl7pPr>
            <a:lvl8pPr lvl="7" indent="0" rtl="0">
              <a:spcBef>
                <a:spcPts val="0"/>
              </a:spcBef>
              <a:spcAft>
                <a:spcPts val="0"/>
              </a:spcAft>
              <a:buClr>
                <a:schemeClr val="accent2"/>
              </a:buClr>
              <a:buSzPts val="4200"/>
              <a:buFont typeface="Arial"/>
              <a:buNone/>
              <a:defRPr sz="3600">
                <a:solidFill>
                  <a:schemeClr val="accent2"/>
                </a:solidFill>
              </a:defRPr>
            </a:lvl8pPr>
            <a:lvl9pPr lvl="8" indent="0" rtl="0">
              <a:spcBef>
                <a:spcPts val="0"/>
              </a:spcBef>
              <a:spcAft>
                <a:spcPts val="0"/>
              </a:spcAft>
              <a:buClr>
                <a:schemeClr val="accent2"/>
              </a:buClr>
              <a:buSzPts val="4200"/>
              <a:buFont typeface="Arial"/>
              <a:buNone/>
              <a:defRPr sz="3600">
                <a:solidFill>
                  <a:schemeClr val="accent2"/>
                </a:solidFill>
              </a:defRPr>
            </a:lvl9pPr>
          </a:lstStyle>
          <a:p>
            <a:endParaRPr/>
          </a:p>
        </p:txBody>
      </p:sp>
      <p:sp>
        <p:nvSpPr>
          <p:cNvPr id="511" name="Google Shape;511;p55"/>
          <p:cNvSpPr/>
          <p:nvPr/>
        </p:nvSpPr>
        <p:spPr>
          <a:xfrm>
            <a:off x="81075" y="4617750"/>
            <a:ext cx="9088500" cy="548400"/>
          </a:xfrm>
          <a:custGeom>
            <a:avLst/>
            <a:gdLst/>
            <a:ahLst/>
            <a:cxnLst/>
            <a:rect l="l" t="t" r="r" b="b"/>
            <a:pathLst>
              <a:path w="120000" h="120000" extrusionOk="0">
                <a:moveTo>
                  <a:pt x="119999" y="120000"/>
                </a:moveTo>
                <a:lnTo>
                  <a:pt x="119831" y="0"/>
                </a:lnTo>
                <a:lnTo>
                  <a:pt x="0" y="69713"/>
                </a:lnTo>
                <a:lnTo>
                  <a:pt x="286" y="113095"/>
                </a:lnTo>
                <a:close/>
              </a:path>
            </a:pathLst>
          </a:custGeom>
          <a:solidFill>
            <a:srgbClr val="349351"/>
          </a:solidFill>
          <a:ln>
            <a:noFill/>
          </a:ln>
        </p:spPr>
      </p:sp>
      <p:sp>
        <p:nvSpPr>
          <p:cNvPr id="512" name="Google Shape;512;p55"/>
          <p:cNvSpPr/>
          <p:nvPr/>
        </p:nvSpPr>
        <p:spPr>
          <a:xfrm flipH="1">
            <a:off x="-12450" y="4686832"/>
            <a:ext cx="4769700" cy="474000"/>
          </a:xfrm>
          <a:custGeom>
            <a:avLst/>
            <a:gdLst/>
            <a:ahLst/>
            <a:cxnLst/>
            <a:rect l="l" t="t" r="r" b="b"/>
            <a:pathLst>
              <a:path w="120000" h="120000" extrusionOk="0">
                <a:moveTo>
                  <a:pt x="0" y="117227"/>
                </a:moveTo>
                <a:lnTo>
                  <a:pt x="120000" y="0"/>
                </a:lnTo>
                <a:lnTo>
                  <a:pt x="119904" y="120000"/>
                </a:lnTo>
                <a:close/>
              </a:path>
            </a:pathLst>
          </a:custGeom>
          <a:solidFill>
            <a:srgbClr val="34A853"/>
          </a:solidFill>
          <a:ln>
            <a:noFill/>
          </a:ln>
        </p:spPr>
      </p:sp>
      <p:pic>
        <p:nvPicPr>
          <p:cNvPr id="513" name="Google Shape;513;p55"/>
          <p:cNvPicPr preferRelativeResize="0"/>
          <p:nvPr/>
        </p:nvPicPr>
        <p:blipFill rotWithShape="1">
          <a:blip r:embed="rId2">
            <a:alphaModFix/>
          </a:blip>
          <a:srcRect/>
          <a:stretch/>
        </p:blipFill>
        <p:spPr>
          <a:xfrm>
            <a:off x="176218" y="4841764"/>
            <a:ext cx="555300" cy="171000"/>
          </a:xfrm>
          <a:prstGeom prst="rect">
            <a:avLst/>
          </a:prstGeom>
          <a:noFill/>
          <a:ln>
            <a:noFill/>
          </a:ln>
        </p:spPr>
      </p:pic>
      <p:sp>
        <p:nvSpPr>
          <p:cNvPr id="514" name="Google Shape;514;p55"/>
          <p:cNvSpPr txBox="1">
            <a:spLocks noGrp="1"/>
          </p:cNvSpPr>
          <p:nvPr>
            <p:ph type="body" idx="1"/>
          </p:nvPr>
        </p:nvSpPr>
        <p:spPr>
          <a:xfrm>
            <a:off x="176225" y="1305875"/>
            <a:ext cx="5244900" cy="26067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1pPr>
            <a:lvl2pPr marL="914400" marR="0" lvl="1"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2pPr>
            <a:lvl3pPr marL="1371600" marR="0" lvl="2"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3pPr>
            <a:lvl4pPr marL="1828800" marR="0" lvl="3"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4pPr>
            <a:lvl5pPr marL="2286000" marR="0" lvl="4"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5pPr>
            <a:lvl6pPr marL="2743200" marR="0" lvl="5"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6pPr>
            <a:lvl7pPr marL="3200400" marR="0" lvl="6"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7pPr>
            <a:lvl8pPr marL="3657600" marR="0" lvl="7" indent="-317500" algn="l" rtl="0">
              <a:lnSpc>
                <a:spcPct val="115000"/>
              </a:lnSpc>
              <a:spcBef>
                <a:spcPts val="1400"/>
              </a:spcBef>
              <a:spcAft>
                <a:spcPts val="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8pPr>
            <a:lvl9pPr marL="4114800" marR="0" lvl="8" indent="-317500" algn="l" rtl="0">
              <a:lnSpc>
                <a:spcPct val="115000"/>
              </a:lnSpc>
              <a:spcBef>
                <a:spcPts val="1400"/>
              </a:spcBef>
              <a:spcAft>
                <a:spcPts val="1400"/>
              </a:spcAft>
              <a:buClr>
                <a:schemeClr val="accent1"/>
              </a:buClr>
              <a:buSzPts val="1400"/>
              <a:buFont typeface="Roboto"/>
              <a:buChar char="■"/>
              <a:defRPr sz="1400" b="0" i="0" u="none" strike="noStrike" cap="none">
                <a:solidFill>
                  <a:schemeClr val="accent1"/>
                </a:solidFill>
                <a:latin typeface="Roboto"/>
                <a:ea typeface="Roboto"/>
                <a:cs typeface="Roboto"/>
                <a:sym typeface="Roboto"/>
              </a:defRPr>
            </a:lvl9pPr>
          </a:lstStyle>
          <a:p>
            <a:endParaRPr/>
          </a:p>
        </p:txBody>
      </p:sp>
      <p:sp>
        <p:nvSpPr>
          <p:cNvPr id="515" name="Google Shape;515;p55"/>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Font typeface="Roboto"/>
              <a:buNone/>
            </a:pPr>
            <a:r>
              <a:rPr lang="en" sz="600" b="0" i="0" u="none" strike="noStrike" cap="none">
                <a:solidFill>
                  <a:srgbClr val="D9D9D9"/>
                </a:solidFill>
                <a:latin typeface="Roboto"/>
                <a:ea typeface="Roboto"/>
                <a:cs typeface="Roboto"/>
                <a:sym typeface="Roboto"/>
              </a:rPr>
              <a:t>Proprietary + Confidential</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ody Slide - Blue">
  <p:cSld name="TITLE_2">
    <p:spTree>
      <p:nvGrpSpPr>
        <p:cNvPr id="1" name="Shape 61"/>
        <p:cNvGrpSpPr/>
        <p:nvPr/>
      </p:nvGrpSpPr>
      <p:grpSpPr>
        <a:xfrm>
          <a:off x="0" y="0"/>
          <a:ext cx="0" cy="0"/>
          <a:chOff x="0" y="0"/>
          <a:chExt cx="0" cy="0"/>
        </a:xfrm>
      </p:grpSpPr>
      <p:sp>
        <p:nvSpPr>
          <p:cNvPr id="62" name="Google Shape;62;p11"/>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63" name="Google Shape;63;p11"/>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64" name="Google Shape;64;p11"/>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65" name="Google Shape;65;p11"/>
          <p:cNvGrpSpPr/>
          <p:nvPr/>
        </p:nvGrpSpPr>
        <p:grpSpPr>
          <a:xfrm>
            <a:off x="8469122" y="4803781"/>
            <a:ext cx="420491" cy="137010"/>
            <a:chOff x="0" y="0"/>
            <a:chExt cx="2077525" cy="676925"/>
          </a:xfrm>
        </p:grpSpPr>
        <p:sp>
          <p:nvSpPr>
            <p:cNvPr id="66" name="Google Shape;66;p1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7" name="Google Shape;67;p1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8" name="Google Shape;68;p1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69" name="Google Shape;69;p1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70" name="Google Shape;70;p1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71" name="Google Shape;71;p1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72" name="Google Shape;72;p11"/>
          <p:cNvSpPr/>
          <p:nvPr/>
        </p:nvSpPr>
        <p:spPr>
          <a:xfrm>
            <a:off x="7888075" y="241975"/>
            <a:ext cx="1106100" cy="2511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Green Footer">
  <p:cSld name="Blank Green Footer">
    <p:spTree>
      <p:nvGrpSpPr>
        <p:cNvPr id="1" name="Shape 516"/>
        <p:cNvGrpSpPr/>
        <p:nvPr/>
      </p:nvGrpSpPr>
      <p:grpSpPr>
        <a:xfrm>
          <a:off x="0" y="0"/>
          <a:ext cx="0" cy="0"/>
          <a:chOff x="0" y="0"/>
          <a:chExt cx="0" cy="0"/>
        </a:xfrm>
      </p:grpSpPr>
      <p:sp>
        <p:nvSpPr>
          <p:cNvPr id="517" name="Google Shape;517;p56"/>
          <p:cNvSpPr txBox="1">
            <a:spLocks noGrp="1"/>
          </p:cNvSpPr>
          <p:nvPr>
            <p:ph type="title"/>
          </p:nvPr>
        </p:nvSpPr>
        <p:spPr>
          <a:xfrm>
            <a:off x="167100" y="522375"/>
            <a:ext cx="6614100" cy="755700"/>
          </a:xfrm>
          <a:prstGeom prst="rect">
            <a:avLst/>
          </a:prstGeom>
          <a:noFill/>
          <a:ln>
            <a:noFill/>
          </a:ln>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2"/>
              </a:buClr>
              <a:buSzPts val="2400"/>
              <a:buFont typeface="Roboto"/>
              <a:buNone/>
              <a:defRPr sz="2600" b="0" i="0" u="none" strike="noStrike" cap="none">
                <a:solidFill>
                  <a:srgbClr val="666666"/>
                </a:solidFill>
                <a:latin typeface="Roboto"/>
                <a:ea typeface="Roboto"/>
                <a:cs typeface="Roboto"/>
                <a:sym typeface="Roboto"/>
              </a:defRPr>
            </a:lvl1pPr>
            <a:lvl2pPr lvl="1" indent="0" rtl="0">
              <a:spcBef>
                <a:spcPts val="0"/>
              </a:spcBef>
              <a:spcAft>
                <a:spcPts val="0"/>
              </a:spcAft>
              <a:buClr>
                <a:schemeClr val="accent2"/>
              </a:buClr>
              <a:buSzPts val="4200"/>
              <a:buFont typeface="Arial"/>
              <a:buNone/>
              <a:defRPr sz="3600">
                <a:solidFill>
                  <a:schemeClr val="accent2"/>
                </a:solidFill>
              </a:defRPr>
            </a:lvl2pPr>
            <a:lvl3pPr lvl="2" indent="0" rtl="0">
              <a:spcBef>
                <a:spcPts val="0"/>
              </a:spcBef>
              <a:spcAft>
                <a:spcPts val="0"/>
              </a:spcAft>
              <a:buClr>
                <a:schemeClr val="accent2"/>
              </a:buClr>
              <a:buSzPts val="4200"/>
              <a:buFont typeface="Arial"/>
              <a:buNone/>
              <a:defRPr sz="3600">
                <a:solidFill>
                  <a:schemeClr val="accent2"/>
                </a:solidFill>
              </a:defRPr>
            </a:lvl3pPr>
            <a:lvl4pPr lvl="3" indent="0" rtl="0">
              <a:spcBef>
                <a:spcPts val="0"/>
              </a:spcBef>
              <a:spcAft>
                <a:spcPts val="0"/>
              </a:spcAft>
              <a:buClr>
                <a:schemeClr val="accent2"/>
              </a:buClr>
              <a:buSzPts val="4200"/>
              <a:buFont typeface="Arial"/>
              <a:buNone/>
              <a:defRPr sz="3600">
                <a:solidFill>
                  <a:schemeClr val="accent2"/>
                </a:solidFill>
              </a:defRPr>
            </a:lvl4pPr>
            <a:lvl5pPr lvl="4" indent="0" rtl="0">
              <a:spcBef>
                <a:spcPts val="0"/>
              </a:spcBef>
              <a:spcAft>
                <a:spcPts val="0"/>
              </a:spcAft>
              <a:buClr>
                <a:schemeClr val="accent2"/>
              </a:buClr>
              <a:buSzPts val="4200"/>
              <a:buFont typeface="Arial"/>
              <a:buNone/>
              <a:defRPr sz="3600">
                <a:solidFill>
                  <a:schemeClr val="accent2"/>
                </a:solidFill>
              </a:defRPr>
            </a:lvl5pPr>
            <a:lvl6pPr lvl="5" indent="0" rtl="0">
              <a:spcBef>
                <a:spcPts val="0"/>
              </a:spcBef>
              <a:spcAft>
                <a:spcPts val="0"/>
              </a:spcAft>
              <a:buClr>
                <a:schemeClr val="accent2"/>
              </a:buClr>
              <a:buSzPts val="4200"/>
              <a:buFont typeface="Arial"/>
              <a:buNone/>
              <a:defRPr sz="3600">
                <a:solidFill>
                  <a:schemeClr val="accent2"/>
                </a:solidFill>
              </a:defRPr>
            </a:lvl6pPr>
            <a:lvl7pPr lvl="6" indent="0" rtl="0">
              <a:spcBef>
                <a:spcPts val="0"/>
              </a:spcBef>
              <a:spcAft>
                <a:spcPts val="0"/>
              </a:spcAft>
              <a:buClr>
                <a:schemeClr val="accent2"/>
              </a:buClr>
              <a:buSzPts val="4200"/>
              <a:buFont typeface="Arial"/>
              <a:buNone/>
              <a:defRPr sz="3600">
                <a:solidFill>
                  <a:schemeClr val="accent2"/>
                </a:solidFill>
              </a:defRPr>
            </a:lvl7pPr>
            <a:lvl8pPr lvl="7" indent="0" rtl="0">
              <a:spcBef>
                <a:spcPts val="0"/>
              </a:spcBef>
              <a:spcAft>
                <a:spcPts val="0"/>
              </a:spcAft>
              <a:buClr>
                <a:schemeClr val="accent2"/>
              </a:buClr>
              <a:buSzPts val="4200"/>
              <a:buFont typeface="Arial"/>
              <a:buNone/>
              <a:defRPr sz="3600">
                <a:solidFill>
                  <a:schemeClr val="accent2"/>
                </a:solidFill>
              </a:defRPr>
            </a:lvl8pPr>
            <a:lvl9pPr lvl="8" indent="0" rtl="0">
              <a:spcBef>
                <a:spcPts val="0"/>
              </a:spcBef>
              <a:spcAft>
                <a:spcPts val="0"/>
              </a:spcAft>
              <a:buClr>
                <a:schemeClr val="accent2"/>
              </a:buClr>
              <a:buSzPts val="4200"/>
              <a:buFont typeface="Arial"/>
              <a:buNone/>
              <a:defRPr sz="3600">
                <a:solidFill>
                  <a:schemeClr val="accent2"/>
                </a:solidFill>
              </a:defRPr>
            </a:lvl9pPr>
          </a:lstStyle>
          <a:p>
            <a:endParaRPr/>
          </a:p>
        </p:txBody>
      </p:sp>
      <p:sp>
        <p:nvSpPr>
          <p:cNvPr id="518" name="Google Shape;518;p56"/>
          <p:cNvSpPr/>
          <p:nvPr/>
        </p:nvSpPr>
        <p:spPr>
          <a:xfrm flipH="1">
            <a:off x="71898" y="4617750"/>
            <a:ext cx="9097800" cy="548400"/>
          </a:xfrm>
          <a:custGeom>
            <a:avLst/>
            <a:gdLst/>
            <a:ahLst/>
            <a:cxnLst/>
            <a:rect l="l" t="t" r="r" b="b"/>
            <a:pathLst>
              <a:path w="120000" h="120000" extrusionOk="0">
                <a:moveTo>
                  <a:pt x="0" y="120000"/>
                </a:moveTo>
                <a:lnTo>
                  <a:pt x="168" y="0"/>
                </a:lnTo>
                <a:lnTo>
                  <a:pt x="120000" y="68165"/>
                </a:lnTo>
                <a:lnTo>
                  <a:pt x="119832" y="113092"/>
                </a:lnTo>
                <a:close/>
              </a:path>
            </a:pathLst>
          </a:custGeom>
          <a:solidFill>
            <a:srgbClr val="349351"/>
          </a:solidFill>
          <a:ln>
            <a:noFill/>
          </a:ln>
        </p:spPr>
      </p:sp>
      <p:sp>
        <p:nvSpPr>
          <p:cNvPr id="519" name="Google Shape;519;p56"/>
          <p:cNvSpPr/>
          <p:nvPr/>
        </p:nvSpPr>
        <p:spPr>
          <a:xfrm flipH="1">
            <a:off x="-12450" y="4686832"/>
            <a:ext cx="4769700" cy="474000"/>
          </a:xfrm>
          <a:custGeom>
            <a:avLst/>
            <a:gdLst/>
            <a:ahLst/>
            <a:cxnLst/>
            <a:rect l="l" t="t" r="r" b="b"/>
            <a:pathLst>
              <a:path w="120000" h="120000" extrusionOk="0">
                <a:moveTo>
                  <a:pt x="0" y="117227"/>
                </a:moveTo>
                <a:lnTo>
                  <a:pt x="120000" y="0"/>
                </a:lnTo>
                <a:lnTo>
                  <a:pt x="119904" y="120000"/>
                </a:lnTo>
                <a:close/>
              </a:path>
            </a:pathLst>
          </a:custGeom>
          <a:solidFill>
            <a:srgbClr val="34A853"/>
          </a:solidFill>
          <a:ln>
            <a:noFill/>
          </a:ln>
        </p:spPr>
      </p:sp>
      <p:sp>
        <p:nvSpPr>
          <p:cNvPr id="520" name="Google Shape;520;p56"/>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D9D9D9"/>
              </a:buClr>
              <a:buFont typeface="Roboto"/>
              <a:buNone/>
            </a:pPr>
            <a:r>
              <a:rPr lang="en" sz="600" b="0" i="0" u="none" strike="noStrike" cap="none">
                <a:solidFill>
                  <a:srgbClr val="D9D9D9"/>
                </a:solidFill>
                <a:latin typeface="Roboto"/>
                <a:ea typeface="Roboto"/>
                <a:cs typeface="Roboto"/>
                <a:sym typeface="Roboto"/>
              </a:rPr>
              <a:t>Proprietary + Confidential</a:t>
            </a:r>
            <a:endParaRPr/>
          </a:p>
        </p:txBody>
      </p:sp>
      <p:pic>
        <p:nvPicPr>
          <p:cNvPr id="521" name="Google Shape;521;p56"/>
          <p:cNvPicPr preferRelativeResize="0"/>
          <p:nvPr/>
        </p:nvPicPr>
        <p:blipFill rotWithShape="1">
          <a:blip r:embed="rId2">
            <a:alphaModFix/>
          </a:blip>
          <a:srcRect/>
          <a:stretch/>
        </p:blipFill>
        <p:spPr>
          <a:xfrm>
            <a:off x="176218" y="4841764"/>
            <a:ext cx="555300" cy="171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ody Slide - Basic Text - Blue">
  <p:cSld name="TITLE_2_3">
    <p:spTree>
      <p:nvGrpSpPr>
        <p:cNvPr id="1" name="Shape 73"/>
        <p:cNvGrpSpPr/>
        <p:nvPr/>
      </p:nvGrpSpPr>
      <p:grpSpPr>
        <a:xfrm>
          <a:off x="0" y="0"/>
          <a:ext cx="0" cy="0"/>
          <a:chOff x="0" y="0"/>
          <a:chExt cx="0" cy="0"/>
        </a:xfrm>
      </p:grpSpPr>
      <p:sp>
        <p:nvSpPr>
          <p:cNvPr id="74" name="Google Shape;74;p12"/>
          <p:cNvSpPr txBox="1">
            <a:spLocks noGrp="1"/>
          </p:cNvSpPr>
          <p:nvPr>
            <p:ph type="body" idx="1"/>
          </p:nvPr>
        </p:nvSpPr>
        <p:spPr>
          <a:xfrm>
            <a:off x="344500" y="1957700"/>
            <a:ext cx="3946200" cy="16068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75" name="Google Shape;75;p1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76" name="Google Shape;76;p12"/>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77" name="Google Shape;77;p12"/>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78" name="Google Shape;78;p12"/>
          <p:cNvGrpSpPr/>
          <p:nvPr/>
        </p:nvGrpSpPr>
        <p:grpSpPr>
          <a:xfrm>
            <a:off x="8469122" y="4803781"/>
            <a:ext cx="420491" cy="137010"/>
            <a:chOff x="0" y="0"/>
            <a:chExt cx="2077525" cy="676925"/>
          </a:xfrm>
        </p:grpSpPr>
        <p:sp>
          <p:nvSpPr>
            <p:cNvPr id="79" name="Google Shape;79;p1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0" name="Google Shape;80;p1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1" name="Google Shape;81;p1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2" name="Google Shape;82;p1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3" name="Google Shape;83;p1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84" name="Google Shape;84;p1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85" name="Google Shape;85;p12"/>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ody Slide - Bulleted List - Blue">
  <p:cSld name="TITLE_2_3_1">
    <p:spTree>
      <p:nvGrpSpPr>
        <p:cNvPr id="1" name="Shape 86"/>
        <p:cNvGrpSpPr/>
        <p:nvPr/>
      </p:nvGrpSpPr>
      <p:grpSpPr>
        <a:xfrm>
          <a:off x="0" y="0"/>
          <a:ext cx="0" cy="0"/>
          <a:chOff x="0" y="0"/>
          <a:chExt cx="0" cy="0"/>
        </a:xfrm>
      </p:grpSpPr>
      <p:sp>
        <p:nvSpPr>
          <p:cNvPr id="87" name="Google Shape;87;p13"/>
          <p:cNvSpPr txBox="1">
            <a:spLocks noGrp="1"/>
          </p:cNvSpPr>
          <p:nvPr>
            <p:ph type="body" idx="1"/>
          </p:nvPr>
        </p:nvSpPr>
        <p:spPr>
          <a:xfrm>
            <a:off x="837575" y="1716000"/>
            <a:ext cx="4697400" cy="20463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26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26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88" name="Google Shape;88;p13"/>
          <p:cNvSpPr/>
          <p:nvPr/>
        </p:nvSpPr>
        <p:spPr>
          <a:xfrm>
            <a:off x="297376" y="40612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89" name="Google Shape;89;p13"/>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90" name="Google Shape;90;p13"/>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91" name="Google Shape;91;p13"/>
          <p:cNvSpPr txBox="1">
            <a:spLocks noGrp="1"/>
          </p:cNvSpPr>
          <p:nvPr>
            <p:ph type="title"/>
          </p:nvPr>
        </p:nvSpPr>
        <p:spPr>
          <a:xfrm>
            <a:off x="344501" y="264375"/>
            <a:ext cx="7797000" cy="4143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92" name="Google Shape;92;p13"/>
          <p:cNvGrpSpPr/>
          <p:nvPr/>
        </p:nvGrpSpPr>
        <p:grpSpPr>
          <a:xfrm>
            <a:off x="8469122" y="4803781"/>
            <a:ext cx="420491" cy="137010"/>
            <a:chOff x="0" y="0"/>
            <a:chExt cx="2077525" cy="676925"/>
          </a:xfrm>
        </p:grpSpPr>
        <p:sp>
          <p:nvSpPr>
            <p:cNvPr id="93" name="Google Shape;93;p1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94" name="Google Shape;94;p1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95" name="Google Shape;95;p1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96" name="Google Shape;96;p1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97" name="Google Shape;97;p1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98" name="Google Shape;98;p1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99" name="Google Shape;99;p13"/>
          <p:cNvSpPr/>
          <p:nvPr/>
        </p:nvSpPr>
        <p:spPr>
          <a:xfrm>
            <a:off x="7971050" y="269625"/>
            <a:ext cx="1050900" cy="179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00"/>
        <p:cNvGrpSpPr/>
        <p:nvPr/>
      </p:nvGrpSpPr>
      <p:grpSpPr>
        <a:xfrm>
          <a:off x="0" y="0"/>
          <a:ext cx="0" cy="0"/>
          <a:chOff x="0" y="0"/>
          <a:chExt cx="0" cy="0"/>
        </a:xfrm>
      </p:grpSpPr>
      <p:grpSp>
        <p:nvGrpSpPr>
          <p:cNvPr id="101" name="Google Shape;101;p14"/>
          <p:cNvGrpSpPr/>
          <p:nvPr/>
        </p:nvGrpSpPr>
        <p:grpSpPr>
          <a:xfrm>
            <a:off x="8469122" y="4803781"/>
            <a:ext cx="420491" cy="137010"/>
            <a:chOff x="0" y="0"/>
            <a:chExt cx="2077525" cy="676925"/>
          </a:xfrm>
        </p:grpSpPr>
        <p:sp>
          <p:nvSpPr>
            <p:cNvPr id="102" name="Google Shape;102;p1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03" name="Google Shape;103;p1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04" name="Google Shape;104;p1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05" name="Google Shape;105;p1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06" name="Google Shape;106;p1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107" name="Google Shape;107;p1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 Core Yellow">
  <p:cSld name="CUSTOM_1">
    <p:spTree>
      <p:nvGrpSpPr>
        <p:cNvPr id="1" name="Shape 108"/>
        <p:cNvGrpSpPr/>
        <p:nvPr/>
      </p:nvGrpSpPr>
      <p:grpSpPr>
        <a:xfrm>
          <a:off x="0" y="0"/>
          <a:ext cx="0" cy="0"/>
          <a:chOff x="0" y="0"/>
          <a:chExt cx="0" cy="0"/>
        </a:xfrm>
      </p:grpSpPr>
      <p:sp>
        <p:nvSpPr>
          <p:cNvPr id="109" name="Google Shape;109;p15"/>
          <p:cNvSpPr/>
          <p:nvPr/>
        </p:nvSpPr>
        <p:spPr>
          <a:xfrm>
            <a:off x="50" y="0"/>
            <a:ext cx="9144000" cy="4524000"/>
          </a:xfrm>
          <a:prstGeom prst="rect">
            <a:avLst/>
          </a:prstGeom>
          <a:solidFill>
            <a:srgbClr val="FBBC0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110" name="Google Shape;110;p15"/>
          <p:cNvSpPr txBox="1">
            <a:spLocks noGrp="1"/>
          </p:cNvSpPr>
          <p:nvPr>
            <p:ph type="title"/>
          </p:nvPr>
        </p:nvSpPr>
        <p:spPr>
          <a:xfrm>
            <a:off x="962188" y="2048788"/>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FFFFF"/>
              </a:buClr>
              <a:buSzPts val="2400"/>
              <a:buFont typeface="Google Sans"/>
              <a:buNone/>
              <a:defRPr sz="3600" b="0" i="0" u="none" strike="noStrike" cap="none">
                <a:solidFill>
                  <a:srgbClr val="FFFFFF"/>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3600" b="0" i="0" u="none" strike="noStrike" cap="none">
                <a:solidFill>
                  <a:schemeClr val="lt1"/>
                </a:solidFill>
                <a:latin typeface="Helvetica Neue Light"/>
                <a:ea typeface="Helvetica Neue Light"/>
                <a:cs typeface="Helvetica Neue Light"/>
                <a:sym typeface="Helvetica Neue Light"/>
              </a:defRPr>
            </a:lvl9pPr>
          </a:lstStyle>
          <a:p>
            <a:endParaRPr/>
          </a:p>
        </p:txBody>
      </p:sp>
      <p:sp>
        <p:nvSpPr>
          <p:cNvPr id="111" name="Google Shape;111;p15"/>
          <p:cNvSpPr txBox="1"/>
          <p:nvPr/>
        </p:nvSpPr>
        <p:spPr>
          <a:xfrm>
            <a:off x="7933350" y="214236"/>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cxnSp>
        <p:nvCxnSpPr>
          <p:cNvPr id="112" name="Google Shape;112;p15"/>
          <p:cNvCxnSpPr/>
          <p:nvPr/>
        </p:nvCxnSpPr>
        <p:spPr>
          <a:xfrm rot="10800000">
            <a:off x="426304" y="1476158"/>
            <a:ext cx="0" cy="1869900"/>
          </a:xfrm>
          <a:prstGeom prst="straightConnector1">
            <a:avLst/>
          </a:prstGeom>
          <a:noFill/>
          <a:ln w="25400" cap="flat" cmpd="sng">
            <a:solidFill>
              <a:srgbClr val="FFFFFF"/>
            </a:solidFill>
            <a:prstDash val="solid"/>
            <a:miter lim="400000"/>
            <a:headEnd type="none" w="sm" len="sm"/>
            <a:tailEnd type="none" w="sm" len="sm"/>
          </a:ln>
        </p:spPr>
      </p:cxnSp>
      <p:pic>
        <p:nvPicPr>
          <p:cNvPr id="113" name="Google Shape;113;p15"/>
          <p:cNvPicPr preferRelativeResize="0"/>
          <p:nvPr/>
        </p:nvPicPr>
        <p:blipFill>
          <a:blip r:embed="rId2">
            <a:alphaModFix/>
          </a:blip>
          <a:stretch>
            <a:fillRect/>
          </a:stretch>
        </p:blipFill>
        <p:spPr>
          <a:xfrm>
            <a:off x="8465703" y="4799509"/>
            <a:ext cx="438912" cy="1431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body" idx="1"/>
          </p:nvPr>
        </p:nvSpPr>
        <p:spPr>
          <a:xfrm>
            <a:off x="340663" y="1128663"/>
            <a:ext cx="7877100" cy="3452700"/>
          </a:xfrm>
          <a:prstGeom prst="rect">
            <a:avLst/>
          </a:prstGeom>
          <a:noFill/>
          <a:ln>
            <a:noFill/>
          </a:ln>
        </p:spPr>
        <p:txBody>
          <a:bodyPr spcFirstLastPara="1" wrap="square" lIns="91425" tIns="91425" rIns="91425" bIns="91425" anchor="t" anchorCtr="0">
            <a:noAutofit/>
          </a:bodyPr>
          <a:lstStyle>
            <a:lvl1pPr marL="457200" marR="0" lvl="0"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1pPr>
            <a:lvl2pPr marL="914400" marR="0" lvl="1"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2pPr>
            <a:lvl3pPr marL="1371600" marR="0" lvl="2"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3pPr>
            <a:lvl4pPr marL="1828800" marR="0" lvl="3"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4pPr>
            <a:lvl5pPr marL="2286000" marR="0" lvl="4"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5pPr>
            <a:lvl6pPr marL="2743200" marR="0" lvl="5"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6pPr>
            <a:lvl7pPr marL="3200400" marR="0" lvl="6"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7pPr>
            <a:lvl8pPr marL="3657600" marR="0" lvl="7"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8pPr>
            <a:lvl9pPr marL="4114800" marR="0" lvl="8" indent="-285750" algn="l" rtl="0">
              <a:lnSpc>
                <a:spcPct val="100000"/>
              </a:lnSpc>
              <a:spcBef>
                <a:spcPts val="2200"/>
              </a:spcBef>
              <a:spcAft>
                <a:spcPts val="0"/>
              </a:spcAft>
              <a:buClr>
                <a:srgbClr val="80868B"/>
              </a:buClr>
              <a:buSzPts val="900"/>
              <a:buFont typeface="Roboto"/>
              <a:buChar char="•"/>
              <a:defRPr sz="900" b="0" i="0" u="none" strike="noStrike" cap="none">
                <a:solidFill>
                  <a:srgbClr val="80868B"/>
                </a:solidFill>
                <a:latin typeface="Roboto"/>
                <a:ea typeface="Roboto"/>
                <a:cs typeface="Roboto"/>
                <a:sym typeface="Roboto"/>
              </a:defRPr>
            </a:lvl9pPr>
          </a:lstStyle>
          <a:p>
            <a:endParaRPr/>
          </a:p>
        </p:txBody>
      </p:sp>
      <p:sp>
        <p:nvSpPr>
          <p:cNvPr id="24" name="Google Shape;24;p6"/>
          <p:cNvSpPr txBox="1">
            <a:spLocks noGrp="1"/>
          </p:cNvSpPr>
          <p:nvPr>
            <p:ph type="title"/>
          </p:nvPr>
        </p:nvSpPr>
        <p:spPr>
          <a:xfrm>
            <a:off x="395688" y="493663"/>
            <a:ext cx="7877100" cy="8574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3C4043"/>
              </a:buClr>
              <a:buSzPts val="2400"/>
              <a:buFont typeface="Google Sans"/>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25" name="Google Shape;25;p6"/>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t="-37000" b="-37000"/>
          </a:stretch>
        </a:blipFill>
        <a:effectLst/>
      </p:bgPr>
    </p:bg>
    <p:spTree>
      <p:nvGrpSpPr>
        <p:cNvPr id="1" name="Shape 525"/>
        <p:cNvGrpSpPr/>
        <p:nvPr/>
      </p:nvGrpSpPr>
      <p:grpSpPr>
        <a:xfrm>
          <a:off x="0" y="0"/>
          <a:ext cx="0" cy="0"/>
          <a:chOff x="0" y="0"/>
          <a:chExt cx="0" cy="0"/>
        </a:xfrm>
      </p:grpSpPr>
      <p:sp>
        <p:nvSpPr>
          <p:cNvPr id="2" name="TextBox 1">
            <a:extLst>
              <a:ext uri="{FF2B5EF4-FFF2-40B4-BE49-F238E27FC236}">
                <a16:creationId xmlns:a16="http://schemas.microsoft.com/office/drawing/2014/main" id="{C2C32116-7A3D-A40D-C8DF-510211847810}"/>
              </a:ext>
            </a:extLst>
          </p:cNvPr>
          <p:cNvSpPr txBox="1"/>
          <p:nvPr/>
        </p:nvSpPr>
        <p:spPr>
          <a:xfrm flipH="1">
            <a:off x="6647153" y="3329126"/>
            <a:ext cx="2385874"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accent6">
                    <a:lumMod val="50000"/>
                  </a:schemeClr>
                </a:solidFill>
                <a:highlight>
                  <a:srgbClr val="FFFF00"/>
                </a:highlight>
                <a:latin typeface="Calibri"/>
              </a:rPr>
              <a:t>Team : </a:t>
            </a:r>
            <a:br>
              <a:rPr lang="en-US">
                <a:solidFill>
                  <a:schemeClr val="accent6">
                    <a:lumMod val="50000"/>
                  </a:schemeClr>
                </a:solidFill>
                <a:highlight>
                  <a:srgbClr val="FFFF00"/>
                </a:highlight>
                <a:latin typeface="Calibri"/>
              </a:rPr>
            </a:br>
            <a:r>
              <a:rPr lang="en-US">
                <a:solidFill>
                  <a:schemeClr val="accent6">
                    <a:lumMod val="50000"/>
                  </a:schemeClr>
                </a:solidFill>
                <a:highlight>
                  <a:srgbClr val="FFFF00"/>
                </a:highlight>
                <a:latin typeface="Calibri"/>
              </a:rPr>
              <a:t>Mourya Gupta </a:t>
            </a:r>
            <a:r>
              <a:rPr lang="en-US" err="1">
                <a:solidFill>
                  <a:schemeClr val="accent6">
                    <a:lumMod val="50000"/>
                  </a:schemeClr>
                </a:solidFill>
                <a:highlight>
                  <a:srgbClr val="FFFF00"/>
                </a:highlight>
                <a:latin typeface="Calibri"/>
              </a:rPr>
              <a:t>Vakacharla</a:t>
            </a:r>
            <a:endParaRPr lang="en-US">
              <a:solidFill>
                <a:schemeClr val="accent6">
                  <a:lumMod val="50000"/>
                </a:schemeClr>
              </a:solidFill>
              <a:highlight>
                <a:srgbClr val="FFFF00"/>
              </a:highlight>
              <a:latin typeface="Calibri"/>
            </a:endParaRPr>
          </a:p>
          <a:p>
            <a:r>
              <a:rPr lang="en-US">
                <a:solidFill>
                  <a:schemeClr val="accent6">
                    <a:lumMod val="50000"/>
                  </a:schemeClr>
                </a:solidFill>
                <a:highlight>
                  <a:srgbClr val="FFFF00"/>
                </a:highlight>
                <a:latin typeface="Calibri"/>
              </a:rPr>
              <a:t>Utkarsh Prabhakar Patil</a:t>
            </a:r>
          </a:p>
          <a:p>
            <a:r>
              <a:rPr lang="en-US">
                <a:solidFill>
                  <a:schemeClr val="accent6">
                    <a:lumMod val="50000"/>
                  </a:schemeClr>
                </a:solidFill>
                <a:highlight>
                  <a:srgbClr val="FFFF00"/>
                </a:highlight>
                <a:latin typeface="Calibri"/>
              </a:rPr>
              <a:t>Pratiksha Gupta</a:t>
            </a:r>
          </a:p>
          <a:p>
            <a:r>
              <a:rPr lang="en-US">
                <a:solidFill>
                  <a:schemeClr val="accent6">
                    <a:lumMod val="50000"/>
                  </a:schemeClr>
                </a:solidFill>
                <a:highlight>
                  <a:srgbClr val="FFFF00"/>
                </a:highlight>
                <a:latin typeface="Calibri"/>
              </a:rPr>
              <a:t>Gina Margaret D'Cunha</a:t>
            </a:r>
          </a:p>
        </p:txBody>
      </p:sp>
      <p:sp>
        <p:nvSpPr>
          <p:cNvPr id="3" name="TextBox 2">
            <a:extLst>
              <a:ext uri="{FF2B5EF4-FFF2-40B4-BE49-F238E27FC236}">
                <a16:creationId xmlns:a16="http://schemas.microsoft.com/office/drawing/2014/main" id="{4E6894AF-D39F-DDFD-5096-76C836A6B160}"/>
              </a:ext>
            </a:extLst>
          </p:cNvPr>
          <p:cNvSpPr txBox="1"/>
          <p:nvPr/>
        </p:nvSpPr>
        <p:spPr>
          <a:xfrm>
            <a:off x="848928" y="1009835"/>
            <a:ext cx="7551565" cy="11444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 sz="3200">
                <a:solidFill>
                  <a:schemeClr val="accent6">
                    <a:lumMod val="75000"/>
                  </a:schemeClr>
                </a:solidFill>
                <a:highlight>
                  <a:srgbClr val="C0C0C0"/>
                </a:highlight>
              </a:rPr>
              <a:t>Google Ads Campaign Overview</a:t>
            </a:r>
            <a:endParaRPr lang="en-US" sz="3200">
              <a:solidFill>
                <a:schemeClr val="accent6">
                  <a:lumMod val="75000"/>
                </a:schemeClr>
              </a:solidFill>
              <a:highlight>
                <a:srgbClr val="C0C0C0"/>
              </a:highlight>
            </a:endParaRPr>
          </a:p>
          <a:p>
            <a:pPr>
              <a:lnSpc>
                <a:spcPct val="114999"/>
              </a:lnSpc>
              <a:spcBef>
                <a:spcPts val="200"/>
              </a:spcBef>
            </a:pPr>
            <a:endParaRPr lang="en" sz="1800">
              <a:solidFill>
                <a:schemeClr val="accent6">
                  <a:lumMod val="75000"/>
                </a:schemeClr>
              </a:solidFill>
              <a:highlight>
                <a:srgbClr val="C0C0C0"/>
              </a:highlight>
            </a:endParaRPr>
          </a:p>
          <a:p>
            <a:pPr algn="l"/>
            <a:endParaRPr lang="en-US">
              <a:solidFill>
                <a:schemeClr val="accent6">
                  <a:lumMod val="75000"/>
                </a:schemeClr>
              </a:solidFill>
              <a:highlight>
                <a:srgbClr val="C0C0C0"/>
              </a:highlight>
            </a:endParaRPr>
          </a:p>
        </p:txBody>
      </p:sp>
      <p:sp>
        <p:nvSpPr>
          <p:cNvPr id="4" name="TextBox 3">
            <a:extLst>
              <a:ext uri="{FF2B5EF4-FFF2-40B4-BE49-F238E27FC236}">
                <a16:creationId xmlns:a16="http://schemas.microsoft.com/office/drawing/2014/main" id="{8A0D87CF-DEB3-58A7-EFAD-E0403D41A126}"/>
              </a:ext>
            </a:extLst>
          </p:cNvPr>
          <p:cNvSpPr txBox="1"/>
          <p:nvPr/>
        </p:nvSpPr>
        <p:spPr>
          <a:xfrm>
            <a:off x="3739718" y="1620174"/>
            <a:ext cx="200857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6">
                    <a:lumMod val="75000"/>
                  </a:schemeClr>
                </a:solidFill>
                <a:highlight>
                  <a:srgbClr val="C0C0C0"/>
                </a:highlight>
              </a:rPr>
              <a:t>Group 1</a:t>
            </a:r>
          </a:p>
        </p:txBody>
      </p:sp>
      <p:sp>
        <p:nvSpPr>
          <p:cNvPr id="6" name="TextBox 5">
            <a:extLst>
              <a:ext uri="{FF2B5EF4-FFF2-40B4-BE49-F238E27FC236}">
                <a16:creationId xmlns:a16="http://schemas.microsoft.com/office/drawing/2014/main" id="{10169291-74DB-F7A8-3082-22B63AE83BAA}"/>
              </a:ext>
            </a:extLst>
          </p:cNvPr>
          <p:cNvSpPr txBox="1"/>
          <p:nvPr/>
        </p:nvSpPr>
        <p:spPr>
          <a:xfrm>
            <a:off x="2630010" y="499369"/>
            <a:ext cx="501033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a:solidFill>
                  <a:schemeClr val="accent6">
                    <a:lumMod val="75000"/>
                  </a:schemeClr>
                </a:solidFill>
                <a:highlight>
                  <a:srgbClr val="C0C0C0"/>
                </a:highlight>
              </a:rPr>
              <a:t>Preparatory Academy</a:t>
            </a:r>
          </a:p>
        </p:txBody>
      </p:sp>
      <p:sp>
        <p:nvSpPr>
          <p:cNvPr id="5" name="TextBox 4">
            <a:extLst>
              <a:ext uri="{FF2B5EF4-FFF2-40B4-BE49-F238E27FC236}">
                <a16:creationId xmlns:a16="http://schemas.microsoft.com/office/drawing/2014/main" id="{9D170EC3-CD35-E236-0B84-3C8F5F76D32A}"/>
              </a:ext>
            </a:extLst>
          </p:cNvPr>
          <p:cNvSpPr txBox="1"/>
          <p:nvPr/>
        </p:nvSpPr>
        <p:spPr>
          <a:xfrm>
            <a:off x="3939466" y="16646"/>
            <a:ext cx="1725595" cy="6014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200">
                <a:solidFill>
                  <a:schemeClr val="accent6">
                    <a:lumMod val="75000"/>
                  </a:schemeClr>
                </a:solidFill>
                <a:highlight>
                  <a:srgbClr val="C0C0C0"/>
                </a:highlight>
              </a:rPr>
              <a:t>Dream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DCE3A-C039-2BB7-B368-9044C06A349C}"/>
              </a:ext>
            </a:extLst>
          </p:cNvPr>
          <p:cNvSpPr>
            <a:spLocks noGrp="1"/>
          </p:cNvSpPr>
          <p:nvPr>
            <p:ph type="title"/>
          </p:nvPr>
        </p:nvSpPr>
        <p:spPr/>
        <p:txBody>
          <a:bodyPr/>
          <a:lstStyle/>
          <a:p>
            <a:r>
              <a:rPr lang="en-US"/>
              <a:t>Past Campaign</a:t>
            </a:r>
            <a:endParaRPr lang="en-US">
              <a:solidFill>
                <a:srgbClr val="000000"/>
              </a:solidFill>
            </a:endParaRPr>
          </a:p>
          <a:p>
            <a:endParaRPr lang="en-US"/>
          </a:p>
        </p:txBody>
      </p:sp>
    </p:spTree>
    <p:extLst>
      <p:ext uri="{BB962C8B-B14F-4D97-AF65-F5344CB8AC3E}">
        <p14:creationId xmlns:p14="http://schemas.microsoft.com/office/powerpoint/2010/main" val="2524455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031251F-87B0-0CB1-3A2B-6101AF3F6094}"/>
              </a:ext>
            </a:extLst>
          </p:cNvPr>
          <p:cNvPicPr>
            <a:picLocks noChangeAspect="1"/>
          </p:cNvPicPr>
          <p:nvPr/>
        </p:nvPicPr>
        <p:blipFill>
          <a:blip r:embed="rId2"/>
          <a:stretch>
            <a:fillRect/>
          </a:stretch>
        </p:blipFill>
        <p:spPr>
          <a:xfrm>
            <a:off x="3475204" y="2573868"/>
            <a:ext cx="2539311" cy="2479323"/>
          </a:xfrm>
          <a:prstGeom prst="rect">
            <a:avLst/>
          </a:prstGeom>
        </p:spPr>
      </p:pic>
      <p:pic>
        <p:nvPicPr>
          <p:cNvPr id="4" name="Picture 3" descr="A screenshot of a social media survey&#10;&#10;Description automatically generated">
            <a:extLst>
              <a:ext uri="{FF2B5EF4-FFF2-40B4-BE49-F238E27FC236}">
                <a16:creationId xmlns:a16="http://schemas.microsoft.com/office/drawing/2014/main" id="{14C8007A-122D-F55A-6B6F-A9E046B97E7E}"/>
              </a:ext>
            </a:extLst>
          </p:cNvPr>
          <p:cNvPicPr>
            <a:picLocks noChangeAspect="1"/>
          </p:cNvPicPr>
          <p:nvPr/>
        </p:nvPicPr>
        <p:blipFill>
          <a:blip r:embed="rId3"/>
          <a:stretch>
            <a:fillRect/>
          </a:stretch>
        </p:blipFill>
        <p:spPr>
          <a:xfrm>
            <a:off x="166148" y="2573868"/>
            <a:ext cx="3061987" cy="2479323"/>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BB35579-37E5-43CE-BE33-0A9BE937968D}"/>
              </a:ext>
            </a:extLst>
          </p:cNvPr>
          <p:cNvPicPr>
            <a:picLocks noChangeAspect="1"/>
          </p:cNvPicPr>
          <p:nvPr/>
        </p:nvPicPr>
        <p:blipFill>
          <a:blip r:embed="rId4"/>
          <a:stretch>
            <a:fillRect/>
          </a:stretch>
        </p:blipFill>
        <p:spPr>
          <a:xfrm>
            <a:off x="6212759" y="2573867"/>
            <a:ext cx="2770103" cy="2479323"/>
          </a:xfrm>
          <a:prstGeom prst="rect">
            <a:avLst/>
          </a:prstGeom>
        </p:spPr>
      </p:pic>
      <p:pic>
        <p:nvPicPr>
          <p:cNvPr id="6" name="Picture 5" descr="A screenshot of a keyword&#10;&#10;Description automatically generated">
            <a:extLst>
              <a:ext uri="{FF2B5EF4-FFF2-40B4-BE49-F238E27FC236}">
                <a16:creationId xmlns:a16="http://schemas.microsoft.com/office/drawing/2014/main" id="{F6211D63-11BB-22E3-B79F-A369B0A751B5}"/>
              </a:ext>
            </a:extLst>
          </p:cNvPr>
          <p:cNvPicPr>
            <a:picLocks noChangeAspect="1"/>
          </p:cNvPicPr>
          <p:nvPr/>
        </p:nvPicPr>
        <p:blipFill>
          <a:blip r:embed="rId5"/>
          <a:stretch>
            <a:fillRect/>
          </a:stretch>
        </p:blipFill>
        <p:spPr>
          <a:xfrm>
            <a:off x="6212762" y="90310"/>
            <a:ext cx="2771941" cy="2387600"/>
          </a:xfrm>
          <a:prstGeom prst="rect">
            <a:avLst/>
          </a:prstGeom>
        </p:spPr>
      </p:pic>
      <p:pic>
        <p:nvPicPr>
          <p:cNvPr id="8" name="Picture 7" descr="A graph on a screen&#10;&#10;Description automatically generated">
            <a:extLst>
              <a:ext uri="{FF2B5EF4-FFF2-40B4-BE49-F238E27FC236}">
                <a16:creationId xmlns:a16="http://schemas.microsoft.com/office/drawing/2014/main" id="{163F6703-BA90-C741-5E96-6666EDE624EE}"/>
              </a:ext>
            </a:extLst>
          </p:cNvPr>
          <p:cNvPicPr>
            <a:picLocks noChangeAspect="1"/>
          </p:cNvPicPr>
          <p:nvPr/>
        </p:nvPicPr>
        <p:blipFill>
          <a:blip r:embed="rId6"/>
          <a:stretch>
            <a:fillRect/>
          </a:stretch>
        </p:blipFill>
        <p:spPr>
          <a:xfrm>
            <a:off x="166149" y="90312"/>
            <a:ext cx="5842000" cy="2386598"/>
          </a:xfrm>
          <a:prstGeom prst="rect">
            <a:avLst/>
          </a:prstGeom>
        </p:spPr>
      </p:pic>
    </p:spTree>
    <p:extLst>
      <p:ext uri="{BB962C8B-B14F-4D97-AF65-F5344CB8AC3E}">
        <p14:creationId xmlns:p14="http://schemas.microsoft.com/office/powerpoint/2010/main" val="2199057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41228-CD5A-1F68-A8D0-4B7C16CA102D}"/>
              </a:ext>
            </a:extLst>
          </p:cNvPr>
          <p:cNvSpPr>
            <a:spLocks noGrp="1"/>
          </p:cNvSpPr>
          <p:nvPr>
            <p:ph type="title"/>
          </p:nvPr>
        </p:nvSpPr>
        <p:spPr/>
        <p:txBody>
          <a:bodyPr/>
          <a:lstStyle/>
          <a:p>
            <a:r>
              <a:rPr lang="en-US"/>
              <a:t>Diagnostics</a:t>
            </a:r>
          </a:p>
        </p:txBody>
      </p:sp>
      <p:sp>
        <p:nvSpPr>
          <p:cNvPr id="3" name="Text Placeholder 2">
            <a:extLst>
              <a:ext uri="{FF2B5EF4-FFF2-40B4-BE49-F238E27FC236}">
                <a16:creationId xmlns:a16="http://schemas.microsoft.com/office/drawing/2014/main" id="{92234429-E571-8C46-EC56-7E88D6EF717F}"/>
              </a:ext>
            </a:extLst>
          </p:cNvPr>
          <p:cNvSpPr>
            <a:spLocks noGrp="1"/>
          </p:cNvSpPr>
          <p:nvPr>
            <p:ph type="body" idx="1"/>
          </p:nvPr>
        </p:nvSpPr>
        <p:spPr>
          <a:xfrm>
            <a:off x="168605" y="1290635"/>
            <a:ext cx="8529120" cy="2621940"/>
          </a:xfrm>
        </p:spPr>
        <p:txBody>
          <a:bodyPr/>
          <a:lstStyle/>
          <a:p>
            <a:pPr>
              <a:lnSpc>
                <a:spcPct val="114999"/>
              </a:lnSpc>
            </a:pPr>
            <a:r>
              <a:rPr lang="en-US" b="1"/>
              <a:t>Limited Keywords</a:t>
            </a:r>
            <a:r>
              <a:rPr lang="en-US"/>
              <a:t>: </a:t>
            </a:r>
            <a:r>
              <a:rPr lang="en-US">
                <a:solidFill>
                  <a:schemeClr val="tx1"/>
                </a:solidFill>
              </a:rPr>
              <a:t>Insufficient use of diverse and specific keywords.</a:t>
            </a:r>
          </a:p>
          <a:p>
            <a:pPr>
              <a:lnSpc>
                <a:spcPct val="114999"/>
              </a:lnSpc>
            </a:pPr>
            <a:r>
              <a:rPr lang="en-US" b="1"/>
              <a:t>Broad Match Keywords Only</a:t>
            </a:r>
            <a:r>
              <a:rPr lang="en-US"/>
              <a:t>: </a:t>
            </a:r>
            <a:r>
              <a:rPr lang="en-US">
                <a:solidFill>
                  <a:schemeClr val="tx1"/>
                </a:solidFill>
              </a:rPr>
              <a:t>Using broad match keywords without specific targeting.</a:t>
            </a:r>
          </a:p>
          <a:p>
            <a:pPr>
              <a:lnSpc>
                <a:spcPct val="114999"/>
              </a:lnSpc>
            </a:pPr>
            <a:r>
              <a:rPr lang="en-US" b="1"/>
              <a:t>Missing Custom Audience Segments</a:t>
            </a:r>
            <a:r>
              <a:rPr lang="en-US"/>
              <a:t>: </a:t>
            </a:r>
            <a:r>
              <a:rPr lang="en-US">
                <a:solidFill>
                  <a:schemeClr val="tx1"/>
                </a:solidFill>
              </a:rPr>
              <a:t>Not utilizing custom audience segments for better targeting.</a:t>
            </a:r>
          </a:p>
          <a:p>
            <a:pPr>
              <a:lnSpc>
                <a:spcPct val="114999"/>
              </a:lnSpc>
            </a:pPr>
            <a:r>
              <a:rPr lang="en-US" b="1"/>
              <a:t>Low Ad Quality Scores</a:t>
            </a:r>
            <a:r>
              <a:rPr lang="en-US"/>
              <a:t>: </a:t>
            </a:r>
            <a:r>
              <a:rPr lang="en-US">
                <a:solidFill>
                  <a:schemeClr val="tx1"/>
                </a:solidFill>
              </a:rPr>
              <a:t>Ads receive lower quality scores, affecting visibility and cost.</a:t>
            </a:r>
          </a:p>
          <a:p>
            <a:pPr>
              <a:lnSpc>
                <a:spcPct val="114999"/>
              </a:lnSpc>
            </a:pPr>
            <a:r>
              <a:rPr lang="en-US" b="1"/>
              <a:t>No Callouts or Promotions</a:t>
            </a:r>
            <a:r>
              <a:rPr lang="en-US"/>
              <a:t>: </a:t>
            </a:r>
            <a:r>
              <a:rPr lang="en-US">
                <a:solidFill>
                  <a:schemeClr val="tx1"/>
                </a:solidFill>
              </a:rPr>
              <a:t>Failing to use ad extensions like callouts, promotions, or pricing information.</a:t>
            </a:r>
          </a:p>
          <a:p>
            <a:pPr>
              <a:lnSpc>
                <a:spcPct val="114999"/>
              </a:lnSpc>
            </a:pPr>
            <a:r>
              <a:rPr lang="en-US" b="1"/>
              <a:t>Missing Business Name and Logo</a:t>
            </a:r>
            <a:r>
              <a:rPr lang="en-US"/>
              <a:t>: </a:t>
            </a:r>
            <a:r>
              <a:rPr lang="en-US">
                <a:solidFill>
                  <a:schemeClr val="tx1"/>
                </a:solidFill>
              </a:rPr>
              <a:t>Ads do not prominently feature the business name or logo, impacting brand recognition.</a:t>
            </a:r>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p:txBody>
      </p:sp>
    </p:spTree>
    <p:extLst>
      <p:ext uri="{BB962C8B-B14F-4D97-AF65-F5344CB8AC3E}">
        <p14:creationId xmlns:p14="http://schemas.microsoft.com/office/powerpoint/2010/main" val="3802625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3A089-796B-FB07-1EE2-C58896D3E535}"/>
              </a:ext>
            </a:extLst>
          </p:cNvPr>
          <p:cNvSpPr>
            <a:spLocks noGrp="1"/>
          </p:cNvSpPr>
          <p:nvPr>
            <p:ph type="title"/>
          </p:nvPr>
        </p:nvSpPr>
        <p:spPr/>
        <p:txBody>
          <a:bodyPr/>
          <a:lstStyle/>
          <a:p>
            <a:r>
              <a:rPr lang="en-US"/>
              <a:t>New Campaign: 04/02/2024</a:t>
            </a:r>
            <a:endParaRPr lang="en-US">
              <a:solidFill>
                <a:srgbClr val="000000"/>
              </a:solidFill>
            </a:endParaRPr>
          </a:p>
          <a:p>
            <a:endParaRPr lang="en-US"/>
          </a:p>
        </p:txBody>
      </p:sp>
    </p:spTree>
    <p:extLst>
      <p:ext uri="{BB962C8B-B14F-4D97-AF65-F5344CB8AC3E}">
        <p14:creationId xmlns:p14="http://schemas.microsoft.com/office/powerpoint/2010/main" val="2635311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5629-A671-A1C9-F16A-4F38F8930568}"/>
              </a:ext>
            </a:extLst>
          </p:cNvPr>
          <p:cNvSpPr>
            <a:spLocks noGrp="1"/>
          </p:cNvSpPr>
          <p:nvPr>
            <p:ph type="title"/>
          </p:nvPr>
        </p:nvSpPr>
        <p:spPr/>
        <p:txBody>
          <a:bodyPr/>
          <a:lstStyle/>
          <a:p>
            <a:r>
              <a:rPr lang="en-US"/>
              <a:t>Ad groups</a:t>
            </a:r>
            <a:br>
              <a:rPr lang="en-US"/>
            </a:br>
            <a:endParaRPr lang="en-US"/>
          </a:p>
        </p:txBody>
      </p:sp>
      <p:pic>
        <p:nvPicPr>
          <p:cNvPr id="3" name="Picture 2" descr="A screenshot of a survey&#10;&#10;Description automatically generated">
            <a:extLst>
              <a:ext uri="{FF2B5EF4-FFF2-40B4-BE49-F238E27FC236}">
                <a16:creationId xmlns:a16="http://schemas.microsoft.com/office/drawing/2014/main" id="{50088D45-61D3-5E13-2502-138783DA72A1}"/>
              </a:ext>
            </a:extLst>
          </p:cNvPr>
          <p:cNvPicPr>
            <a:picLocks noChangeAspect="1"/>
          </p:cNvPicPr>
          <p:nvPr/>
        </p:nvPicPr>
        <p:blipFill>
          <a:blip r:embed="rId2"/>
          <a:stretch>
            <a:fillRect/>
          </a:stretch>
        </p:blipFill>
        <p:spPr>
          <a:xfrm>
            <a:off x="3234795" y="942269"/>
            <a:ext cx="2674409" cy="3258962"/>
          </a:xfrm>
          <a:prstGeom prst="rect">
            <a:avLst/>
          </a:prstGeom>
        </p:spPr>
      </p:pic>
    </p:spTree>
    <p:extLst>
      <p:ext uri="{BB962C8B-B14F-4D97-AF65-F5344CB8AC3E}">
        <p14:creationId xmlns:p14="http://schemas.microsoft.com/office/powerpoint/2010/main" val="2868623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web page&#10;&#10;Description automatically generated">
            <a:extLst>
              <a:ext uri="{FF2B5EF4-FFF2-40B4-BE49-F238E27FC236}">
                <a16:creationId xmlns:a16="http://schemas.microsoft.com/office/drawing/2014/main" id="{20742A9F-F0F6-CBB5-9FC3-C00985F21A0D}"/>
              </a:ext>
            </a:extLst>
          </p:cNvPr>
          <p:cNvPicPr>
            <a:picLocks noChangeAspect="1"/>
          </p:cNvPicPr>
          <p:nvPr/>
        </p:nvPicPr>
        <p:blipFill>
          <a:blip r:embed="rId3"/>
          <a:stretch>
            <a:fillRect/>
          </a:stretch>
        </p:blipFill>
        <p:spPr>
          <a:xfrm>
            <a:off x="667103" y="295981"/>
            <a:ext cx="3033184" cy="287231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AA469A1-C223-DC68-F96B-4CCB00BE9662}"/>
              </a:ext>
            </a:extLst>
          </p:cNvPr>
          <p:cNvPicPr>
            <a:picLocks noChangeAspect="1"/>
          </p:cNvPicPr>
          <p:nvPr/>
        </p:nvPicPr>
        <p:blipFill>
          <a:blip r:embed="rId4"/>
          <a:stretch>
            <a:fillRect/>
          </a:stretch>
        </p:blipFill>
        <p:spPr>
          <a:xfrm>
            <a:off x="668514" y="3399189"/>
            <a:ext cx="7658805" cy="1414286"/>
          </a:xfrm>
          <a:prstGeom prst="rect">
            <a:avLst/>
          </a:prstGeom>
        </p:spPr>
      </p:pic>
      <p:pic>
        <p:nvPicPr>
          <p:cNvPr id="6" name="Picture 5" descr="A screenshot of a search engine&#10;&#10;Description automatically generated">
            <a:extLst>
              <a:ext uri="{FF2B5EF4-FFF2-40B4-BE49-F238E27FC236}">
                <a16:creationId xmlns:a16="http://schemas.microsoft.com/office/drawing/2014/main" id="{1ACF7288-D8F7-DD0D-A718-CAFF1CE79515}"/>
              </a:ext>
            </a:extLst>
          </p:cNvPr>
          <p:cNvPicPr>
            <a:picLocks noChangeAspect="1"/>
          </p:cNvPicPr>
          <p:nvPr/>
        </p:nvPicPr>
        <p:blipFill>
          <a:blip r:embed="rId5"/>
          <a:stretch>
            <a:fillRect/>
          </a:stretch>
        </p:blipFill>
        <p:spPr>
          <a:xfrm>
            <a:off x="4771087" y="296333"/>
            <a:ext cx="3552938" cy="2871611"/>
          </a:xfrm>
          <a:prstGeom prst="rect">
            <a:avLst/>
          </a:prstGeom>
        </p:spPr>
      </p:pic>
    </p:spTree>
    <p:extLst>
      <p:ext uri="{BB962C8B-B14F-4D97-AF65-F5344CB8AC3E}">
        <p14:creationId xmlns:p14="http://schemas.microsoft.com/office/powerpoint/2010/main" val="1500175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hat&#10;&#10;Description automatically generated">
            <a:extLst>
              <a:ext uri="{FF2B5EF4-FFF2-40B4-BE49-F238E27FC236}">
                <a16:creationId xmlns:a16="http://schemas.microsoft.com/office/drawing/2014/main" id="{10D04FA6-91B9-402A-C772-BCFA5E382181}"/>
              </a:ext>
            </a:extLst>
          </p:cNvPr>
          <p:cNvPicPr>
            <a:picLocks noChangeAspect="1"/>
          </p:cNvPicPr>
          <p:nvPr/>
        </p:nvPicPr>
        <p:blipFill>
          <a:blip r:embed="rId3"/>
          <a:stretch>
            <a:fillRect/>
          </a:stretch>
        </p:blipFill>
        <p:spPr>
          <a:xfrm>
            <a:off x="131233" y="236715"/>
            <a:ext cx="4309534" cy="1805517"/>
          </a:xfrm>
          <a:prstGeom prst="rect">
            <a:avLst/>
          </a:prstGeom>
          <a:ln>
            <a:noFill/>
          </a:ln>
        </p:spPr>
      </p:pic>
      <p:pic>
        <p:nvPicPr>
          <p:cNvPr id="6" name="Picture 5" descr="A screenshot of a computer&#10;&#10;Description automatically generated">
            <a:extLst>
              <a:ext uri="{FF2B5EF4-FFF2-40B4-BE49-F238E27FC236}">
                <a16:creationId xmlns:a16="http://schemas.microsoft.com/office/drawing/2014/main" id="{2FA4DF55-7AAC-B8EE-5606-AD39600759D7}"/>
              </a:ext>
            </a:extLst>
          </p:cNvPr>
          <p:cNvPicPr>
            <a:picLocks noChangeAspect="1"/>
          </p:cNvPicPr>
          <p:nvPr/>
        </p:nvPicPr>
        <p:blipFill>
          <a:blip r:embed="rId4"/>
          <a:stretch>
            <a:fillRect/>
          </a:stretch>
        </p:blipFill>
        <p:spPr>
          <a:xfrm>
            <a:off x="4710465" y="90664"/>
            <a:ext cx="4104570" cy="2612673"/>
          </a:xfrm>
          <a:prstGeom prst="rect">
            <a:avLst/>
          </a:prstGeom>
          <a:ln>
            <a:noFill/>
            <a:prstDash val="solid"/>
            <a:extLst>
              <a:ext uri="{C807C97D-BFC1-408E-A445-0C87EB9F89A2}">
                <ask:lineSketchStyleProps xmlns:ask="http://schemas.microsoft.com/office/drawing/2018/sketchyshapes" sd="3499211612">
                  <a:custGeom>
                    <a:avLst/>
                    <a:gdLst>
                      <a:gd name="connsiteX0" fmla="*/ 0 w 4104570"/>
                      <a:gd name="connsiteY0" fmla="*/ 0 h 2612673"/>
                      <a:gd name="connsiteX1" fmla="*/ 4104570 w 4104570"/>
                      <a:gd name="connsiteY1" fmla="*/ 0 h 2612673"/>
                      <a:gd name="connsiteX2" fmla="*/ 4104570 w 4104570"/>
                      <a:gd name="connsiteY2" fmla="*/ 2612673 h 2612673"/>
                      <a:gd name="connsiteX3" fmla="*/ 0 w 4104570"/>
                      <a:gd name="connsiteY3" fmla="*/ 2612673 h 2612673"/>
                      <a:gd name="connsiteX4" fmla="*/ 0 w 4104570"/>
                      <a:gd name="connsiteY4" fmla="*/ 0 h 2612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4570" h="2612673" fill="none" extrusionOk="0">
                        <a:moveTo>
                          <a:pt x="0" y="0"/>
                        </a:moveTo>
                        <a:cubicBezTo>
                          <a:pt x="1827597" y="-149972"/>
                          <a:pt x="3084194" y="85198"/>
                          <a:pt x="4104570" y="0"/>
                        </a:cubicBezTo>
                        <a:cubicBezTo>
                          <a:pt x="4273981" y="561144"/>
                          <a:pt x="4190124" y="1393007"/>
                          <a:pt x="4104570" y="2612673"/>
                        </a:cubicBezTo>
                        <a:cubicBezTo>
                          <a:pt x="2132811" y="2704049"/>
                          <a:pt x="1767039" y="2606616"/>
                          <a:pt x="0" y="2612673"/>
                        </a:cubicBezTo>
                        <a:cubicBezTo>
                          <a:pt x="-92943" y="1948987"/>
                          <a:pt x="-168235" y="709808"/>
                          <a:pt x="0" y="0"/>
                        </a:cubicBezTo>
                        <a:close/>
                      </a:path>
                      <a:path w="4104570" h="2612673" stroke="0" extrusionOk="0">
                        <a:moveTo>
                          <a:pt x="0" y="0"/>
                        </a:moveTo>
                        <a:cubicBezTo>
                          <a:pt x="1060188" y="-113254"/>
                          <a:pt x="2269672" y="102601"/>
                          <a:pt x="4104570" y="0"/>
                        </a:cubicBezTo>
                        <a:cubicBezTo>
                          <a:pt x="4051745" y="447805"/>
                          <a:pt x="4227744" y="2277722"/>
                          <a:pt x="4104570" y="2612673"/>
                        </a:cubicBezTo>
                        <a:cubicBezTo>
                          <a:pt x="2333456" y="2668483"/>
                          <a:pt x="1060352" y="2781631"/>
                          <a:pt x="0" y="2612673"/>
                        </a:cubicBezTo>
                        <a:cubicBezTo>
                          <a:pt x="-144930" y="1858892"/>
                          <a:pt x="-18259" y="985563"/>
                          <a:pt x="0" y="0"/>
                        </a:cubicBezTo>
                        <a:close/>
                      </a:path>
                    </a:pathLst>
                  </a:custGeom>
                  <ask:type>
                    <ask:lineSketchNone/>
                  </ask:type>
                </ask:lineSketchStyleProps>
              </a:ext>
            </a:extLst>
          </a:ln>
        </p:spPr>
      </p:pic>
      <p:pic>
        <p:nvPicPr>
          <p:cNvPr id="7" name="Picture 6" descr="A screenshot of a web page&#10;&#10;Description automatically generated">
            <a:extLst>
              <a:ext uri="{FF2B5EF4-FFF2-40B4-BE49-F238E27FC236}">
                <a16:creationId xmlns:a16="http://schemas.microsoft.com/office/drawing/2014/main" id="{06564AF2-ADDC-67DD-586D-740E4CA26C1A}"/>
              </a:ext>
            </a:extLst>
          </p:cNvPr>
          <p:cNvPicPr>
            <a:picLocks noChangeAspect="1"/>
          </p:cNvPicPr>
          <p:nvPr/>
        </p:nvPicPr>
        <p:blipFill>
          <a:blip r:embed="rId5"/>
          <a:stretch>
            <a:fillRect/>
          </a:stretch>
        </p:blipFill>
        <p:spPr>
          <a:xfrm>
            <a:off x="4708172" y="2801230"/>
            <a:ext cx="4095046" cy="2229204"/>
          </a:xfrm>
          <a:prstGeom prst="rect">
            <a:avLst/>
          </a:prstGeom>
          <a:ln>
            <a:noFill/>
          </a:ln>
        </p:spPr>
      </p:pic>
      <p:pic>
        <p:nvPicPr>
          <p:cNvPr id="8" name="Picture 7" descr="A screenshot of a web page&#10;&#10;Description automatically generated">
            <a:extLst>
              <a:ext uri="{FF2B5EF4-FFF2-40B4-BE49-F238E27FC236}">
                <a16:creationId xmlns:a16="http://schemas.microsoft.com/office/drawing/2014/main" id="{9B1613DF-4F82-BA86-C290-DFE9A442C492}"/>
              </a:ext>
            </a:extLst>
          </p:cNvPr>
          <p:cNvPicPr>
            <a:picLocks noChangeAspect="1"/>
          </p:cNvPicPr>
          <p:nvPr/>
        </p:nvPicPr>
        <p:blipFill>
          <a:blip r:embed="rId6"/>
          <a:stretch>
            <a:fillRect/>
          </a:stretch>
        </p:blipFill>
        <p:spPr>
          <a:xfrm>
            <a:off x="201789" y="2251252"/>
            <a:ext cx="4238978" cy="2778830"/>
          </a:xfrm>
          <a:prstGeom prst="rect">
            <a:avLst/>
          </a:prstGeom>
          <a:ln>
            <a:noFill/>
          </a:ln>
        </p:spPr>
      </p:pic>
    </p:spTree>
    <p:extLst>
      <p:ext uri="{BB962C8B-B14F-4D97-AF65-F5344CB8AC3E}">
        <p14:creationId xmlns:p14="http://schemas.microsoft.com/office/powerpoint/2010/main" val="26840514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keywords&#10;&#10;Description automatically generated">
            <a:extLst>
              <a:ext uri="{FF2B5EF4-FFF2-40B4-BE49-F238E27FC236}">
                <a16:creationId xmlns:a16="http://schemas.microsoft.com/office/drawing/2014/main" id="{B4E4F0D9-BFE4-86C6-4514-605DF619002B}"/>
              </a:ext>
            </a:extLst>
          </p:cNvPr>
          <p:cNvPicPr>
            <a:picLocks noChangeAspect="1"/>
          </p:cNvPicPr>
          <p:nvPr/>
        </p:nvPicPr>
        <p:blipFill>
          <a:blip r:embed="rId2"/>
          <a:stretch>
            <a:fillRect/>
          </a:stretch>
        </p:blipFill>
        <p:spPr>
          <a:xfrm>
            <a:off x="341195" y="139700"/>
            <a:ext cx="2563167" cy="243699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1D83C317-60FD-4574-C29F-BCA0402B3E99}"/>
              </a:ext>
            </a:extLst>
          </p:cNvPr>
          <p:cNvPicPr>
            <a:picLocks noChangeAspect="1"/>
          </p:cNvPicPr>
          <p:nvPr/>
        </p:nvPicPr>
        <p:blipFill>
          <a:blip r:embed="rId3"/>
          <a:stretch>
            <a:fillRect/>
          </a:stretch>
        </p:blipFill>
        <p:spPr>
          <a:xfrm>
            <a:off x="343308" y="2573867"/>
            <a:ext cx="2573052" cy="2571045"/>
          </a:xfrm>
          <a:prstGeom prst="rect">
            <a:avLst/>
          </a:prstGeom>
        </p:spPr>
      </p:pic>
      <p:pic>
        <p:nvPicPr>
          <p:cNvPr id="6" name="Picture 5" descr="A screenshot of a phone&#10;&#10;Description automatically generated">
            <a:extLst>
              <a:ext uri="{FF2B5EF4-FFF2-40B4-BE49-F238E27FC236}">
                <a16:creationId xmlns:a16="http://schemas.microsoft.com/office/drawing/2014/main" id="{053018CA-9FE3-033E-8275-8707361F8A6B}"/>
              </a:ext>
            </a:extLst>
          </p:cNvPr>
          <p:cNvPicPr>
            <a:picLocks noChangeAspect="1"/>
          </p:cNvPicPr>
          <p:nvPr/>
        </p:nvPicPr>
        <p:blipFill>
          <a:blip r:embed="rId4"/>
          <a:stretch>
            <a:fillRect/>
          </a:stretch>
        </p:blipFill>
        <p:spPr>
          <a:xfrm>
            <a:off x="6323680" y="-1411"/>
            <a:ext cx="2818419" cy="5146322"/>
          </a:xfrm>
          <a:prstGeom prst="rect">
            <a:avLst/>
          </a:prstGeom>
        </p:spPr>
      </p:pic>
      <p:pic>
        <p:nvPicPr>
          <p:cNvPr id="7" name="Picture 6" descr="A screenshot of a school application&#10;&#10;Description automatically generated">
            <a:extLst>
              <a:ext uri="{FF2B5EF4-FFF2-40B4-BE49-F238E27FC236}">
                <a16:creationId xmlns:a16="http://schemas.microsoft.com/office/drawing/2014/main" id="{4E05F063-22F0-4770-E80F-783E8FD2CB62}"/>
              </a:ext>
            </a:extLst>
          </p:cNvPr>
          <p:cNvPicPr>
            <a:picLocks noChangeAspect="1"/>
          </p:cNvPicPr>
          <p:nvPr/>
        </p:nvPicPr>
        <p:blipFill>
          <a:blip r:embed="rId5"/>
          <a:stretch>
            <a:fillRect/>
          </a:stretch>
        </p:blipFill>
        <p:spPr>
          <a:xfrm>
            <a:off x="3049900" y="5645"/>
            <a:ext cx="3099662" cy="5146324"/>
          </a:xfrm>
          <a:prstGeom prst="rect">
            <a:avLst/>
          </a:prstGeom>
        </p:spPr>
      </p:pic>
    </p:spTree>
    <p:extLst>
      <p:ext uri="{BB962C8B-B14F-4D97-AF65-F5344CB8AC3E}">
        <p14:creationId xmlns:p14="http://schemas.microsoft.com/office/powerpoint/2010/main" val="1858163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C45F3E9-434F-2D02-D696-9FB6F55B0FC4}"/>
              </a:ext>
            </a:extLst>
          </p:cNvPr>
          <p:cNvPicPr>
            <a:picLocks noChangeAspect="1"/>
          </p:cNvPicPr>
          <p:nvPr/>
        </p:nvPicPr>
        <p:blipFill>
          <a:blip r:embed="rId2"/>
          <a:stretch>
            <a:fillRect/>
          </a:stretch>
        </p:blipFill>
        <p:spPr>
          <a:xfrm>
            <a:off x="192419" y="1028700"/>
            <a:ext cx="3269940" cy="3086100"/>
          </a:xfrm>
          <a:prstGeom prst="rect">
            <a:avLst/>
          </a:prstGeom>
        </p:spPr>
      </p:pic>
      <p:pic>
        <p:nvPicPr>
          <p:cNvPr id="5" name="Picture 4" descr="A screenshot of a web page&#10;&#10;Description automatically generated">
            <a:extLst>
              <a:ext uri="{FF2B5EF4-FFF2-40B4-BE49-F238E27FC236}">
                <a16:creationId xmlns:a16="http://schemas.microsoft.com/office/drawing/2014/main" id="{08D098E8-5F39-CD55-2003-3C5189706C5A}"/>
              </a:ext>
            </a:extLst>
          </p:cNvPr>
          <p:cNvPicPr>
            <a:picLocks noChangeAspect="1"/>
          </p:cNvPicPr>
          <p:nvPr/>
        </p:nvPicPr>
        <p:blipFill>
          <a:blip r:embed="rId3"/>
          <a:stretch>
            <a:fillRect/>
          </a:stretch>
        </p:blipFill>
        <p:spPr>
          <a:xfrm>
            <a:off x="3720197" y="1028700"/>
            <a:ext cx="3259332" cy="3086100"/>
          </a:xfrm>
          <a:prstGeom prst="rect">
            <a:avLst/>
          </a:prstGeom>
        </p:spPr>
      </p:pic>
      <p:pic>
        <p:nvPicPr>
          <p:cNvPr id="6" name="Picture 5" descr="A screenshot of a phone&#10;&#10;Description automatically generated">
            <a:extLst>
              <a:ext uri="{FF2B5EF4-FFF2-40B4-BE49-F238E27FC236}">
                <a16:creationId xmlns:a16="http://schemas.microsoft.com/office/drawing/2014/main" id="{81B24027-329F-B4BC-A686-15D7B8688D8C}"/>
              </a:ext>
            </a:extLst>
          </p:cNvPr>
          <p:cNvPicPr>
            <a:picLocks noChangeAspect="1"/>
          </p:cNvPicPr>
          <p:nvPr/>
        </p:nvPicPr>
        <p:blipFill>
          <a:blip r:embed="rId4"/>
          <a:stretch>
            <a:fillRect/>
          </a:stretch>
        </p:blipFill>
        <p:spPr>
          <a:xfrm>
            <a:off x="7173209" y="1621367"/>
            <a:ext cx="1754359" cy="3086100"/>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D62EDF40-EDEF-8306-F6E1-67A4F9848D2F}"/>
              </a:ext>
            </a:extLst>
          </p:cNvPr>
          <p:cNvPicPr>
            <a:picLocks noChangeAspect="1"/>
          </p:cNvPicPr>
          <p:nvPr/>
        </p:nvPicPr>
        <p:blipFill>
          <a:blip r:embed="rId5"/>
          <a:stretch>
            <a:fillRect/>
          </a:stretch>
        </p:blipFill>
        <p:spPr>
          <a:xfrm>
            <a:off x="7171090" y="266699"/>
            <a:ext cx="1744486" cy="1209323"/>
          </a:xfrm>
          <a:prstGeom prst="rect">
            <a:avLst/>
          </a:prstGeom>
        </p:spPr>
      </p:pic>
    </p:spTree>
    <p:extLst>
      <p:ext uri="{BB962C8B-B14F-4D97-AF65-F5344CB8AC3E}">
        <p14:creationId xmlns:p14="http://schemas.microsoft.com/office/powerpoint/2010/main" val="3269929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A957E4-C9EB-EEDA-31F6-2098895B25C5}"/>
              </a:ext>
            </a:extLst>
          </p:cNvPr>
          <p:cNvSpPr>
            <a:spLocks noGrp="1"/>
          </p:cNvSpPr>
          <p:nvPr>
            <p:ph type="title"/>
          </p:nvPr>
        </p:nvSpPr>
        <p:spPr/>
        <p:txBody>
          <a:bodyPr>
            <a:normAutofit fontScale="90000"/>
          </a:bodyPr>
          <a:lstStyle/>
          <a:p>
            <a:endParaRPr lang="en-US"/>
          </a:p>
        </p:txBody>
      </p:sp>
      <p:pic>
        <p:nvPicPr>
          <p:cNvPr id="4" name="Picture 3" descr="A screenshot of a website&#10;&#10;Description automatically generated">
            <a:extLst>
              <a:ext uri="{FF2B5EF4-FFF2-40B4-BE49-F238E27FC236}">
                <a16:creationId xmlns:a16="http://schemas.microsoft.com/office/drawing/2014/main" id="{97F6974D-08D0-9EDB-BAD5-DE06394C3A9F}"/>
              </a:ext>
            </a:extLst>
          </p:cNvPr>
          <p:cNvPicPr>
            <a:picLocks noChangeAspect="1"/>
          </p:cNvPicPr>
          <p:nvPr/>
        </p:nvPicPr>
        <p:blipFill>
          <a:blip r:embed="rId2"/>
          <a:stretch>
            <a:fillRect/>
          </a:stretch>
        </p:blipFill>
        <p:spPr>
          <a:xfrm>
            <a:off x="5829987" y="2644422"/>
            <a:ext cx="2613417" cy="2422878"/>
          </a:xfrm>
          <a:prstGeom prst="rect">
            <a:avLst/>
          </a:prstGeom>
        </p:spPr>
      </p:pic>
      <p:pic>
        <p:nvPicPr>
          <p:cNvPr id="5" name="Picture 4" descr="A screenshot of a web page&#10;&#10;Description automatically generated">
            <a:extLst>
              <a:ext uri="{FF2B5EF4-FFF2-40B4-BE49-F238E27FC236}">
                <a16:creationId xmlns:a16="http://schemas.microsoft.com/office/drawing/2014/main" id="{187E7EA1-435A-1AC0-D49E-7C2AC0919ECC}"/>
              </a:ext>
            </a:extLst>
          </p:cNvPr>
          <p:cNvPicPr>
            <a:picLocks noChangeAspect="1"/>
          </p:cNvPicPr>
          <p:nvPr/>
        </p:nvPicPr>
        <p:blipFill>
          <a:blip r:embed="rId3"/>
          <a:stretch>
            <a:fillRect/>
          </a:stretch>
        </p:blipFill>
        <p:spPr>
          <a:xfrm>
            <a:off x="5829986" y="55033"/>
            <a:ext cx="2615495" cy="227330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3C66C037-EAC3-74C7-FA20-E8EC371F2EB8}"/>
              </a:ext>
            </a:extLst>
          </p:cNvPr>
          <p:cNvPicPr>
            <a:picLocks noChangeAspect="1"/>
          </p:cNvPicPr>
          <p:nvPr/>
        </p:nvPicPr>
        <p:blipFill>
          <a:blip r:embed="rId4"/>
          <a:stretch>
            <a:fillRect/>
          </a:stretch>
        </p:blipFill>
        <p:spPr>
          <a:xfrm>
            <a:off x="488931" y="3589867"/>
            <a:ext cx="4572000" cy="141013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AB667F6-A7C4-57ED-CF4A-62B438A791F3}"/>
              </a:ext>
            </a:extLst>
          </p:cNvPr>
          <p:cNvPicPr>
            <a:picLocks noChangeAspect="1"/>
          </p:cNvPicPr>
          <p:nvPr/>
        </p:nvPicPr>
        <p:blipFill>
          <a:blip r:embed="rId5"/>
          <a:stretch>
            <a:fillRect/>
          </a:stretch>
        </p:blipFill>
        <p:spPr>
          <a:xfrm>
            <a:off x="488931" y="1981200"/>
            <a:ext cx="4572000" cy="1129117"/>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3CD9639-1A9F-6A97-4B8C-CD2BA0E25CD5}"/>
              </a:ext>
            </a:extLst>
          </p:cNvPr>
          <p:cNvPicPr>
            <a:picLocks noChangeAspect="1"/>
          </p:cNvPicPr>
          <p:nvPr/>
        </p:nvPicPr>
        <p:blipFill>
          <a:blip r:embed="rId6"/>
          <a:stretch>
            <a:fillRect/>
          </a:stretch>
        </p:blipFill>
        <p:spPr>
          <a:xfrm>
            <a:off x="488931" y="386644"/>
            <a:ext cx="4572000" cy="1086416"/>
          </a:xfrm>
          <a:prstGeom prst="rect">
            <a:avLst/>
          </a:prstGeom>
        </p:spPr>
      </p:pic>
    </p:spTree>
    <p:extLst>
      <p:ext uri="{BB962C8B-B14F-4D97-AF65-F5344CB8AC3E}">
        <p14:creationId xmlns:p14="http://schemas.microsoft.com/office/powerpoint/2010/main" val="351916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8"/>
          <p:cNvSpPr/>
          <p:nvPr/>
        </p:nvSpPr>
        <p:spPr>
          <a:xfrm>
            <a:off x="485175" y="3679630"/>
            <a:ext cx="8310300" cy="340800"/>
          </a:xfrm>
          <a:prstGeom prst="rect">
            <a:avLst/>
          </a:prstGeom>
          <a:noFill/>
          <a:ln>
            <a:noFill/>
          </a:ln>
        </p:spPr>
        <p:txBody>
          <a:bodyPr spcFirstLastPara="1" wrap="square" lIns="19050" tIns="19050" rIns="19050" bIns="19050" anchor="t" anchorCtr="0">
            <a:noAutofit/>
          </a:bodyPr>
          <a:lstStyle/>
          <a:p>
            <a:pPr algn="ctr"/>
            <a:endParaRPr lang="en" sz="3200">
              <a:solidFill>
                <a:srgbClr val="898989"/>
              </a:solidFill>
              <a:ea typeface="Google Sans"/>
            </a:endParaRPr>
          </a:p>
        </p:txBody>
      </p:sp>
      <p:sp>
        <p:nvSpPr>
          <p:cNvPr id="532" name="Google Shape;532;p58"/>
          <p:cNvSpPr/>
          <p:nvPr/>
        </p:nvSpPr>
        <p:spPr>
          <a:xfrm>
            <a:off x="501820" y="1290891"/>
            <a:ext cx="7916355" cy="1297248"/>
          </a:xfrm>
          <a:prstGeom prst="rect">
            <a:avLst/>
          </a:prstGeom>
          <a:noFill/>
          <a:ln>
            <a:noFill/>
          </a:ln>
        </p:spPr>
        <p:txBody>
          <a:bodyPr spcFirstLastPara="1" wrap="square" lIns="19050" tIns="19050" rIns="19050" bIns="19050" anchor="b" anchorCtr="0">
            <a:noAutofit/>
          </a:bodyPr>
          <a:lstStyle/>
          <a:p>
            <a:pPr>
              <a:spcBef>
                <a:spcPts val="200"/>
              </a:spcBef>
            </a:pPr>
            <a:r>
              <a:rPr lang="en-US" sz="4000">
                <a:solidFill>
                  <a:schemeClr val="accent4"/>
                </a:solidFill>
                <a:latin typeface="Google Sans Medium"/>
                <a:ea typeface="Google Sans Medium"/>
                <a:cs typeface="Google Sans Medium"/>
                <a:sym typeface="Google Sans Medium"/>
              </a:rPr>
              <a:t>Ad Grants </a:t>
            </a:r>
            <a:endParaRPr lang="en-US" sz="4000">
              <a:solidFill>
                <a:schemeClr val="accent4"/>
              </a:solidFill>
              <a:latin typeface="Google Sans Medium"/>
              <a:ea typeface="Google Sans Medium"/>
              <a:cs typeface="Google Sans Medium"/>
            </a:endParaRPr>
          </a:p>
          <a:p>
            <a:pPr marL="0" lvl="0" indent="0" algn="l" rtl="0">
              <a:lnSpc>
                <a:spcPct val="100000"/>
              </a:lnSpc>
              <a:spcBef>
                <a:spcPts val="200"/>
              </a:spcBef>
              <a:spcAft>
                <a:spcPts val="0"/>
              </a:spcAft>
              <a:buNone/>
            </a:pPr>
            <a:r>
              <a:rPr lang="en-US" sz="4000">
                <a:solidFill>
                  <a:schemeClr val="accent4"/>
                </a:solidFill>
                <a:latin typeface="Google Sans Medium"/>
                <a:ea typeface="Google Sans Medium"/>
                <a:cs typeface="Google Sans Medium"/>
                <a:sym typeface="Google Sans Medium"/>
              </a:rPr>
              <a:t>Nonprofit Marketing Immersion</a:t>
            </a:r>
            <a:endParaRPr lang="en-US" sz="500">
              <a:solidFill>
                <a:schemeClr val="accent4"/>
              </a:solidFill>
              <a:latin typeface="Roboto"/>
              <a:ea typeface="Roboto"/>
              <a:cs typeface="Roboto"/>
            </a:endParaRPr>
          </a:p>
        </p:txBody>
      </p:sp>
      <p:sp>
        <p:nvSpPr>
          <p:cNvPr id="533" name="Google Shape;533;p58"/>
          <p:cNvSpPr/>
          <p:nvPr/>
        </p:nvSpPr>
        <p:spPr>
          <a:xfrm>
            <a:off x="485175" y="2888769"/>
            <a:ext cx="8310300" cy="446100"/>
          </a:xfrm>
          <a:prstGeom prst="rect">
            <a:avLst/>
          </a:prstGeom>
          <a:noFill/>
          <a:ln>
            <a:noFill/>
          </a:ln>
        </p:spPr>
        <p:txBody>
          <a:bodyPr spcFirstLastPara="1" wrap="square" lIns="19050" tIns="19050" rIns="19050" bIns="19050" anchor="t" anchorCtr="0">
            <a:noAutofit/>
          </a:bodyPr>
          <a:lstStyle/>
          <a:p>
            <a:pPr marL="0" lvl="0" indent="0" algn="l" rtl="0">
              <a:lnSpc>
                <a:spcPct val="115000"/>
              </a:lnSpc>
              <a:spcBef>
                <a:spcPts val="200"/>
              </a:spcBef>
              <a:spcAft>
                <a:spcPts val="0"/>
              </a:spcAft>
              <a:buNone/>
            </a:pPr>
            <a:r>
              <a:rPr lang="en" sz="2400">
                <a:solidFill>
                  <a:schemeClr val="tx1"/>
                </a:solidFill>
                <a:latin typeface="Google Sans"/>
                <a:ea typeface="Google Sans"/>
                <a:cs typeface="Google Sans"/>
                <a:sym typeface="Google Sans"/>
              </a:rPr>
              <a:t>Post-Campaign Report</a:t>
            </a:r>
            <a:endParaRPr lang="en-US" sz="800">
              <a:solidFill>
                <a:schemeClr val="tx1"/>
              </a:solidFill>
              <a:latin typeface="Roboto"/>
              <a:ea typeface="Roboto"/>
              <a:cs typeface="Roboto"/>
            </a:endParaRPr>
          </a:p>
        </p:txBody>
      </p:sp>
      <p:sp>
        <p:nvSpPr>
          <p:cNvPr id="534" name="Google Shape;534;p58"/>
          <p:cNvSpPr/>
          <p:nvPr/>
        </p:nvSpPr>
        <p:spPr>
          <a:xfrm>
            <a:off x="522575" y="3458700"/>
            <a:ext cx="465900" cy="94500"/>
          </a:xfrm>
          <a:prstGeom prst="roundRect">
            <a:avLst>
              <a:gd name="adj" fmla="val 5000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logo for a school&#10;&#10;Description automatically generated">
            <a:extLst>
              <a:ext uri="{FF2B5EF4-FFF2-40B4-BE49-F238E27FC236}">
                <a16:creationId xmlns:a16="http://schemas.microsoft.com/office/drawing/2014/main" id="{A2EDED63-1490-E757-99AB-B2508B0D0160}"/>
              </a:ext>
            </a:extLst>
          </p:cNvPr>
          <p:cNvPicPr>
            <a:picLocks noChangeAspect="1"/>
          </p:cNvPicPr>
          <p:nvPr/>
        </p:nvPicPr>
        <p:blipFill>
          <a:blip r:embed="rId3"/>
          <a:stretch>
            <a:fillRect/>
          </a:stretch>
        </p:blipFill>
        <p:spPr>
          <a:xfrm>
            <a:off x="5934459" y="140961"/>
            <a:ext cx="2677913" cy="180179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keywords search engine optimization&#10;&#10;Description automatically generated">
            <a:extLst>
              <a:ext uri="{FF2B5EF4-FFF2-40B4-BE49-F238E27FC236}">
                <a16:creationId xmlns:a16="http://schemas.microsoft.com/office/drawing/2014/main" id="{9923F251-F98E-EB64-4FDB-B12FAAA2B4B3}"/>
              </a:ext>
            </a:extLst>
          </p:cNvPr>
          <p:cNvPicPr>
            <a:picLocks noChangeAspect="1"/>
          </p:cNvPicPr>
          <p:nvPr/>
        </p:nvPicPr>
        <p:blipFill>
          <a:blip r:embed="rId2"/>
          <a:stretch>
            <a:fillRect/>
          </a:stretch>
        </p:blipFill>
        <p:spPr>
          <a:xfrm>
            <a:off x="629902" y="748214"/>
            <a:ext cx="3552825" cy="191452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2D73518E-B823-E3F9-C5EC-F65C8222013C}"/>
              </a:ext>
            </a:extLst>
          </p:cNvPr>
          <p:cNvPicPr>
            <a:picLocks noChangeAspect="1"/>
          </p:cNvPicPr>
          <p:nvPr/>
        </p:nvPicPr>
        <p:blipFill>
          <a:blip r:embed="rId3"/>
          <a:stretch>
            <a:fillRect/>
          </a:stretch>
        </p:blipFill>
        <p:spPr>
          <a:xfrm>
            <a:off x="4653964" y="749969"/>
            <a:ext cx="3686175" cy="2019300"/>
          </a:xfrm>
          <a:prstGeom prst="rect">
            <a:avLst/>
          </a:prstGeom>
        </p:spPr>
      </p:pic>
      <p:pic>
        <p:nvPicPr>
          <p:cNvPr id="6" name="Picture 5" descr="A screenshot of a phone&#10;&#10;Description automatically generated">
            <a:extLst>
              <a:ext uri="{FF2B5EF4-FFF2-40B4-BE49-F238E27FC236}">
                <a16:creationId xmlns:a16="http://schemas.microsoft.com/office/drawing/2014/main" id="{3EB42081-02AE-6A3E-73BA-8E0FD77E899A}"/>
              </a:ext>
            </a:extLst>
          </p:cNvPr>
          <p:cNvPicPr>
            <a:picLocks noChangeAspect="1"/>
          </p:cNvPicPr>
          <p:nvPr/>
        </p:nvPicPr>
        <p:blipFill>
          <a:blip r:embed="rId4"/>
          <a:stretch>
            <a:fillRect/>
          </a:stretch>
        </p:blipFill>
        <p:spPr>
          <a:xfrm>
            <a:off x="631657" y="3150770"/>
            <a:ext cx="3429000" cy="165735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909A297A-50AF-1E06-26B6-A749F46063AE}"/>
              </a:ext>
            </a:extLst>
          </p:cNvPr>
          <p:cNvPicPr>
            <a:picLocks noChangeAspect="1"/>
          </p:cNvPicPr>
          <p:nvPr/>
        </p:nvPicPr>
        <p:blipFill>
          <a:blip r:embed="rId5"/>
          <a:stretch>
            <a:fillRect/>
          </a:stretch>
        </p:blipFill>
        <p:spPr>
          <a:xfrm>
            <a:off x="4834188" y="3277852"/>
            <a:ext cx="3867150" cy="1114425"/>
          </a:xfrm>
          <a:prstGeom prst="rect">
            <a:avLst/>
          </a:prstGeom>
        </p:spPr>
      </p:pic>
      <p:sp>
        <p:nvSpPr>
          <p:cNvPr id="8" name="TextBox 7">
            <a:extLst>
              <a:ext uri="{FF2B5EF4-FFF2-40B4-BE49-F238E27FC236}">
                <a16:creationId xmlns:a16="http://schemas.microsoft.com/office/drawing/2014/main" id="{4EEAD621-527D-1FF1-78CF-58ED9DB11494}"/>
              </a:ext>
            </a:extLst>
          </p:cNvPr>
          <p:cNvSpPr txBox="1"/>
          <p:nvPr/>
        </p:nvSpPr>
        <p:spPr>
          <a:xfrm>
            <a:off x="1239253" y="339892"/>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4285F4"/>
                </a:solidFill>
              </a:rPr>
              <a:t>Top Performing Keywords</a:t>
            </a:r>
            <a:endParaRPr lang="en-US"/>
          </a:p>
        </p:txBody>
      </p:sp>
      <p:sp>
        <p:nvSpPr>
          <p:cNvPr id="9" name="TextBox 8">
            <a:extLst>
              <a:ext uri="{FF2B5EF4-FFF2-40B4-BE49-F238E27FC236}">
                <a16:creationId xmlns:a16="http://schemas.microsoft.com/office/drawing/2014/main" id="{E7680BF8-B0C2-DC4E-7B18-216233B138D7}"/>
              </a:ext>
            </a:extLst>
          </p:cNvPr>
          <p:cNvSpPr txBox="1"/>
          <p:nvPr/>
        </p:nvSpPr>
        <p:spPr>
          <a:xfrm>
            <a:off x="6202279" y="345908"/>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EA4335"/>
                </a:solidFill>
                <a:latin typeface="Roboto"/>
                <a:ea typeface="Roboto"/>
                <a:cs typeface="Roboto"/>
              </a:rPr>
              <a:t>Demographics</a:t>
            </a:r>
            <a:endParaRPr lang="en-US"/>
          </a:p>
        </p:txBody>
      </p:sp>
      <p:sp>
        <p:nvSpPr>
          <p:cNvPr id="10" name="TextBox 9">
            <a:extLst>
              <a:ext uri="{FF2B5EF4-FFF2-40B4-BE49-F238E27FC236}">
                <a16:creationId xmlns:a16="http://schemas.microsoft.com/office/drawing/2014/main" id="{CCC76CE0-8C96-7BEE-FD05-604FED58EA86}"/>
              </a:ext>
            </a:extLst>
          </p:cNvPr>
          <p:cNvSpPr txBox="1"/>
          <p:nvPr/>
        </p:nvSpPr>
        <p:spPr>
          <a:xfrm>
            <a:off x="1642311" y="2890587"/>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34A853"/>
                </a:solidFill>
                <a:latin typeface="Roboto"/>
                <a:ea typeface="Roboto"/>
                <a:cs typeface="Roboto"/>
              </a:rPr>
              <a:t>Top Searches </a:t>
            </a:r>
            <a:endParaRPr lang="en-US"/>
          </a:p>
        </p:txBody>
      </p:sp>
      <p:sp>
        <p:nvSpPr>
          <p:cNvPr id="11" name="TextBox 10">
            <a:extLst>
              <a:ext uri="{FF2B5EF4-FFF2-40B4-BE49-F238E27FC236}">
                <a16:creationId xmlns:a16="http://schemas.microsoft.com/office/drawing/2014/main" id="{0F587151-FF2D-19A4-A0AD-F3A10454FECB}"/>
              </a:ext>
            </a:extLst>
          </p:cNvPr>
          <p:cNvSpPr txBox="1"/>
          <p:nvPr/>
        </p:nvSpPr>
        <p:spPr>
          <a:xfrm>
            <a:off x="6202279" y="2890587"/>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rgbClr val="FBBC05"/>
                </a:solidFill>
                <a:latin typeface="Roboto"/>
                <a:ea typeface="Roboto"/>
                <a:cs typeface="Roboto"/>
              </a:rPr>
              <a:t>Top Ad Group</a:t>
            </a:r>
            <a:endParaRPr lang="en-US"/>
          </a:p>
        </p:txBody>
      </p:sp>
    </p:spTree>
    <p:extLst>
      <p:ext uri="{BB962C8B-B14F-4D97-AF65-F5344CB8AC3E}">
        <p14:creationId xmlns:p14="http://schemas.microsoft.com/office/powerpoint/2010/main" val="532707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29D4426F-7D3E-4CFF-ED98-7AFE2BBA4CED}"/>
              </a:ext>
            </a:extLst>
          </p:cNvPr>
          <p:cNvSpPr txBox="1"/>
          <p:nvPr/>
        </p:nvSpPr>
        <p:spPr>
          <a:xfrm>
            <a:off x="308680" y="1116259"/>
            <a:ext cx="4099912" cy="32162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a:solidFill>
                  <a:schemeClr val="tx1">
                    <a:lumMod val="50000"/>
                  </a:schemeClr>
                </a:solidFill>
              </a:rPr>
              <a:t>Use of only Broad match keywords</a:t>
            </a:r>
          </a:p>
          <a:p>
            <a:pPr marL="285750" indent="-285750">
              <a:buChar char="•"/>
            </a:pPr>
            <a:endParaRPr lang="en-US">
              <a:solidFill>
                <a:schemeClr val="tx1">
                  <a:lumMod val="50000"/>
                </a:schemeClr>
              </a:solidFill>
              <a:ea typeface="Roboto"/>
            </a:endParaRPr>
          </a:p>
          <a:p>
            <a:pPr marL="285750" indent="-285750">
              <a:lnSpc>
                <a:spcPct val="114999"/>
              </a:lnSpc>
              <a:buChar char="•"/>
            </a:pPr>
            <a:r>
              <a:rPr lang="en-US">
                <a:solidFill>
                  <a:schemeClr val="tx1">
                    <a:lumMod val="50000"/>
                  </a:schemeClr>
                </a:solidFill>
                <a:latin typeface="Roboto"/>
                <a:ea typeface="Roboto"/>
                <a:cs typeface="Roboto"/>
              </a:rPr>
              <a:t>Less number of keywords</a:t>
            </a:r>
          </a:p>
          <a:p>
            <a:pPr marL="285750" indent="-285750">
              <a:lnSpc>
                <a:spcPct val="114999"/>
              </a:lnSpc>
              <a:buChar char="•"/>
            </a:pPr>
            <a:endParaRPr lang="en-US">
              <a:solidFill>
                <a:schemeClr val="tx1">
                  <a:lumMod val="50000"/>
                </a:schemeClr>
              </a:solidFill>
              <a:latin typeface="Roboto"/>
              <a:ea typeface="Roboto"/>
              <a:cs typeface="Roboto"/>
            </a:endParaRPr>
          </a:p>
          <a:p>
            <a:pPr marL="285750" indent="-285750">
              <a:lnSpc>
                <a:spcPct val="114999"/>
              </a:lnSpc>
              <a:buChar char="•"/>
            </a:pPr>
            <a:r>
              <a:rPr lang="en-US">
                <a:solidFill>
                  <a:schemeClr val="tx1">
                    <a:lumMod val="50000"/>
                  </a:schemeClr>
                </a:solidFill>
                <a:latin typeface="Roboto"/>
                <a:ea typeface="Roboto"/>
                <a:cs typeface="Roboto"/>
              </a:rPr>
              <a:t>Lack of custom audience segments</a:t>
            </a:r>
          </a:p>
          <a:p>
            <a:pPr marL="285750" indent="-285750">
              <a:lnSpc>
                <a:spcPct val="114999"/>
              </a:lnSpc>
              <a:buChar char="•"/>
            </a:pPr>
            <a:endParaRPr lang="en-US">
              <a:solidFill>
                <a:schemeClr val="tx1">
                  <a:lumMod val="50000"/>
                </a:schemeClr>
              </a:solidFill>
              <a:latin typeface="Roboto"/>
              <a:ea typeface="Roboto"/>
              <a:cs typeface="Roboto"/>
            </a:endParaRPr>
          </a:p>
          <a:p>
            <a:pPr marL="285750" indent="-285750">
              <a:lnSpc>
                <a:spcPct val="114999"/>
              </a:lnSpc>
              <a:buChar char="•"/>
            </a:pPr>
            <a:r>
              <a:rPr lang="en-US">
                <a:solidFill>
                  <a:schemeClr val="tx1">
                    <a:lumMod val="50000"/>
                  </a:schemeClr>
                </a:solidFill>
                <a:latin typeface="Roboto"/>
                <a:ea typeface="Roboto"/>
                <a:cs typeface="Roboto"/>
              </a:rPr>
              <a:t>Below par Ad quality scores</a:t>
            </a:r>
          </a:p>
          <a:p>
            <a:pPr marL="285750" indent="-285750">
              <a:lnSpc>
                <a:spcPct val="114999"/>
              </a:lnSpc>
              <a:buChar char="•"/>
            </a:pPr>
            <a:endParaRPr lang="en-US">
              <a:solidFill>
                <a:schemeClr val="tx1">
                  <a:lumMod val="50000"/>
                </a:schemeClr>
              </a:solidFill>
              <a:latin typeface="Roboto"/>
              <a:ea typeface="Roboto"/>
              <a:cs typeface="Roboto"/>
            </a:endParaRPr>
          </a:p>
          <a:p>
            <a:pPr marL="285750" indent="-285750">
              <a:lnSpc>
                <a:spcPct val="114999"/>
              </a:lnSpc>
              <a:buChar char="•"/>
            </a:pPr>
            <a:r>
              <a:rPr lang="en-US">
                <a:solidFill>
                  <a:schemeClr val="tx1">
                    <a:lumMod val="50000"/>
                  </a:schemeClr>
                </a:solidFill>
                <a:latin typeface="Roboto"/>
                <a:ea typeface="Roboto"/>
                <a:cs typeface="Roboto"/>
              </a:rPr>
              <a:t>No usage of callouts, promotions, prices, calls</a:t>
            </a:r>
          </a:p>
          <a:p>
            <a:pPr marL="285750" indent="-285750">
              <a:lnSpc>
                <a:spcPct val="114999"/>
              </a:lnSpc>
              <a:buChar char="•"/>
            </a:pPr>
            <a:endParaRPr lang="en-US">
              <a:solidFill>
                <a:schemeClr val="tx1">
                  <a:lumMod val="50000"/>
                </a:schemeClr>
              </a:solidFill>
              <a:latin typeface="Roboto"/>
              <a:ea typeface="Roboto"/>
              <a:cs typeface="Roboto"/>
            </a:endParaRPr>
          </a:p>
          <a:p>
            <a:pPr marL="285750" indent="-285750">
              <a:lnSpc>
                <a:spcPct val="114999"/>
              </a:lnSpc>
              <a:buChar char="•"/>
            </a:pPr>
            <a:r>
              <a:rPr lang="en-US">
                <a:solidFill>
                  <a:schemeClr val="tx1">
                    <a:lumMod val="50000"/>
                  </a:schemeClr>
                </a:solidFill>
                <a:latin typeface="Roboto"/>
                <a:ea typeface="Roboto"/>
                <a:cs typeface="Roboto"/>
              </a:rPr>
              <a:t>No Business name, logo</a:t>
            </a:r>
            <a:endParaRPr lang="en-US">
              <a:solidFill>
                <a:schemeClr val="tx1">
                  <a:lumMod val="50000"/>
                </a:schemeClr>
              </a:solidFill>
            </a:endParaRPr>
          </a:p>
          <a:p>
            <a:pPr marL="285750" indent="-285750">
              <a:buChar char="•"/>
            </a:pPr>
            <a:endParaRPr lang="en-US"/>
          </a:p>
        </p:txBody>
      </p:sp>
      <p:sp>
        <p:nvSpPr>
          <p:cNvPr id="8" name="TextBox 4">
            <a:extLst>
              <a:ext uri="{FF2B5EF4-FFF2-40B4-BE49-F238E27FC236}">
                <a16:creationId xmlns:a16="http://schemas.microsoft.com/office/drawing/2014/main" id="{4C28651C-C3C3-E7E2-7EDD-868EBD653866}"/>
              </a:ext>
            </a:extLst>
          </p:cNvPr>
          <p:cNvSpPr txBox="1"/>
          <p:nvPr/>
        </p:nvSpPr>
        <p:spPr>
          <a:xfrm>
            <a:off x="4887735" y="1116259"/>
            <a:ext cx="4107532" cy="289310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a:t>Added Phrase and Exact match keywords</a:t>
            </a:r>
          </a:p>
          <a:p>
            <a:pPr marL="285750" indent="-285750">
              <a:buChar char="•"/>
            </a:pPr>
            <a:endParaRPr lang="en-US"/>
          </a:p>
          <a:p>
            <a:pPr marL="285750" indent="-285750">
              <a:buChar char="•"/>
            </a:pPr>
            <a:r>
              <a:rPr lang="en-US"/>
              <a:t>Added more than 200 keywords</a:t>
            </a:r>
          </a:p>
          <a:p>
            <a:pPr marL="285750" indent="-285750">
              <a:buChar char="•"/>
            </a:pPr>
            <a:endParaRPr lang="en-US"/>
          </a:p>
          <a:p>
            <a:pPr marL="285750" indent="-285750">
              <a:buChar char="•"/>
            </a:pPr>
            <a:r>
              <a:rPr lang="en-US"/>
              <a:t>Added custom audience segment for very narrow selection for conversions</a:t>
            </a:r>
          </a:p>
          <a:p>
            <a:pPr marL="285750" indent="-285750">
              <a:buChar char="•"/>
            </a:pPr>
            <a:endParaRPr lang="en-US"/>
          </a:p>
          <a:p>
            <a:pPr marL="285750" indent="-285750">
              <a:buChar char="•"/>
            </a:pPr>
            <a:r>
              <a:rPr lang="en-US"/>
              <a:t>Better quality ads</a:t>
            </a:r>
          </a:p>
          <a:p>
            <a:pPr marL="285750" indent="-285750">
              <a:buChar char="•"/>
            </a:pPr>
            <a:endParaRPr lang="en-US"/>
          </a:p>
          <a:p>
            <a:pPr marL="285750" indent="-285750">
              <a:buChar char="•"/>
            </a:pPr>
            <a:r>
              <a:rPr lang="en-US"/>
              <a:t>Included callouts, promotions, prices and calls</a:t>
            </a:r>
          </a:p>
          <a:p>
            <a:pPr marL="285750" indent="-285750">
              <a:buChar char="•"/>
            </a:pPr>
            <a:endParaRPr lang="en-US"/>
          </a:p>
          <a:p>
            <a:pPr marL="285750" indent="-285750">
              <a:buChar char="•"/>
            </a:pPr>
            <a:r>
              <a:rPr lang="en-US"/>
              <a:t>Included Business name and logo</a:t>
            </a:r>
          </a:p>
          <a:p>
            <a:pPr marL="285750" indent="-285750">
              <a:buChar char="•"/>
            </a:pPr>
            <a:endParaRPr lang="en-US"/>
          </a:p>
        </p:txBody>
      </p:sp>
      <p:sp>
        <p:nvSpPr>
          <p:cNvPr id="9" name="TextBox 8">
            <a:extLst>
              <a:ext uri="{FF2B5EF4-FFF2-40B4-BE49-F238E27FC236}">
                <a16:creationId xmlns:a16="http://schemas.microsoft.com/office/drawing/2014/main" id="{DC80336E-92BA-2999-1DCD-E5E180C23C6E}"/>
              </a:ext>
            </a:extLst>
          </p:cNvPr>
          <p:cNvSpPr txBox="1"/>
          <p:nvPr/>
        </p:nvSpPr>
        <p:spPr>
          <a:xfrm>
            <a:off x="312207" y="666467"/>
            <a:ext cx="39158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C00000"/>
                </a:solidFill>
              </a:rPr>
              <a:t>Previous Campaign</a:t>
            </a:r>
          </a:p>
        </p:txBody>
      </p:sp>
      <p:sp>
        <p:nvSpPr>
          <p:cNvPr id="10" name="TextBox 9">
            <a:extLst>
              <a:ext uri="{FF2B5EF4-FFF2-40B4-BE49-F238E27FC236}">
                <a16:creationId xmlns:a16="http://schemas.microsoft.com/office/drawing/2014/main" id="{8178DF50-E658-84C0-FB1F-1C4EC6F312BA}"/>
              </a:ext>
            </a:extLst>
          </p:cNvPr>
          <p:cNvSpPr txBox="1"/>
          <p:nvPr/>
        </p:nvSpPr>
        <p:spPr>
          <a:xfrm>
            <a:off x="4891262" y="666467"/>
            <a:ext cx="39158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C00000"/>
                </a:solidFill>
              </a:rPr>
              <a:t>Present Campaign</a:t>
            </a:r>
          </a:p>
        </p:txBody>
      </p:sp>
    </p:spTree>
    <p:extLst>
      <p:ext uri="{BB962C8B-B14F-4D97-AF65-F5344CB8AC3E}">
        <p14:creationId xmlns:p14="http://schemas.microsoft.com/office/powerpoint/2010/main" val="805382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43A51-06FD-C482-28C1-3DE2EF956063}"/>
              </a:ext>
            </a:extLst>
          </p:cNvPr>
          <p:cNvSpPr>
            <a:spLocks noGrp="1"/>
          </p:cNvSpPr>
          <p:nvPr>
            <p:ph type="title"/>
          </p:nvPr>
        </p:nvSpPr>
        <p:spPr>
          <a:xfrm>
            <a:off x="167100" y="522375"/>
            <a:ext cx="7143266" cy="762755"/>
          </a:xfrm>
        </p:spPr>
        <p:txBody>
          <a:bodyPr/>
          <a:lstStyle/>
          <a:p>
            <a:r>
              <a:rPr lang="en-US"/>
              <a:t>Campaign performance from 04/02 to 04/14</a:t>
            </a:r>
          </a:p>
        </p:txBody>
      </p:sp>
      <p:pic>
        <p:nvPicPr>
          <p:cNvPr id="3" name="Picture 2" descr="A screenshot of a computer&#10;&#10;Description automatically generated">
            <a:extLst>
              <a:ext uri="{FF2B5EF4-FFF2-40B4-BE49-F238E27FC236}">
                <a16:creationId xmlns:a16="http://schemas.microsoft.com/office/drawing/2014/main" id="{F44172FD-4F8C-EE95-F90F-FC808689419A}"/>
              </a:ext>
            </a:extLst>
          </p:cNvPr>
          <p:cNvPicPr>
            <a:picLocks noChangeAspect="1"/>
          </p:cNvPicPr>
          <p:nvPr/>
        </p:nvPicPr>
        <p:blipFill>
          <a:blip r:embed="rId2"/>
          <a:stretch>
            <a:fillRect/>
          </a:stretch>
        </p:blipFill>
        <p:spPr>
          <a:xfrm>
            <a:off x="1041838" y="1379743"/>
            <a:ext cx="7343044" cy="2368909"/>
          </a:xfrm>
          <a:prstGeom prst="rect">
            <a:avLst/>
          </a:prstGeom>
        </p:spPr>
      </p:pic>
      <p:sp>
        <p:nvSpPr>
          <p:cNvPr id="4" name="TextBox 3">
            <a:extLst>
              <a:ext uri="{FF2B5EF4-FFF2-40B4-BE49-F238E27FC236}">
                <a16:creationId xmlns:a16="http://schemas.microsoft.com/office/drawing/2014/main" id="{2B77D3E5-4C2D-7E93-A9CB-F210B3036037}"/>
              </a:ext>
            </a:extLst>
          </p:cNvPr>
          <p:cNvSpPr txBox="1"/>
          <p:nvPr/>
        </p:nvSpPr>
        <p:spPr>
          <a:xfrm>
            <a:off x="3079661" y="3848368"/>
            <a:ext cx="369301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3C4043"/>
                </a:solidFill>
                <a:latin typeface="Roboto"/>
              </a:rPr>
              <a:t>Learning Stage with only 1</a:t>
            </a:r>
            <a:r>
              <a:rPr lang="en-US">
                <a:solidFill>
                  <a:srgbClr val="3C4043"/>
                </a:solidFill>
                <a:latin typeface="Roboto"/>
              </a:rPr>
              <a:t> </a:t>
            </a:r>
            <a:r>
              <a:rPr lang="en-US" b="1">
                <a:solidFill>
                  <a:srgbClr val="3C4043"/>
                </a:solidFill>
                <a:latin typeface="Roboto"/>
              </a:rPr>
              <a:t>impression</a:t>
            </a:r>
            <a:endParaRPr lang="en-US" b="1"/>
          </a:p>
        </p:txBody>
      </p:sp>
    </p:spTree>
    <p:extLst>
      <p:ext uri="{BB962C8B-B14F-4D97-AF65-F5344CB8AC3E}">
        <p14:creationId xmlns:p14="http://schemas.microsoft.com/office/powerpoint/2010/main" val="2651851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6A16-0722-7F8B-E512-1BDDF22C1007}"/>
              </a:ext>
            </a:extLst>
          </p:cNvPr>
          <p:cNvSpPr>
            <a:spLocks noGrp="1"/>
          </p:cNvSpPr>
          <p:nvPr>
            <p:ph type="title"/>
          </p:nvPr>
        </p:nvSpPr>
        <p:spPr/>
        <p:txBody>
          <a:bodyPr/>
          <a:lstStyle/>
          <a:p>
            <a:r>
              <a:rPr lang="en-US"/>
              <a:t>Campaign Modification: 04/15/2024</a:t>
            </a:r>
          </a:p>
        </p:txBody>
      </p:sp>
    </p:spTree>
    <p:extLst>
      <p:ext uri="{BB962C8B-B14F-4D97-AF65-F5344CB8AC3E}">
        <p14:creationId xmlns:p14="http://schemas.microsoft.com/office/powerpoint/2010/main" val="4129424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29D4426F-7D3E-4CFF-ED98-7AFE2BBA4CED}"/>
              </a:ext>
            </a:extLst>
          </p:cNvPr>
          <p:cNvSpPr txBox="1"/>
          <p:nvPr/>
        </p:nvSpPr>
        <p:spPr>
          <a:xfrm>
            <a:off x="308680" y="1855399"/>
            <a:ext cx="3924652"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a:solidFill>
                  <a:schemeClr val="tx1">
                    <a:lumMod val="50000"/>
                  </a:schemeClr>
                </a:solidFill>
              </a:rPr>
              <a:t>1 impression</a:t>
            </a:r>
            <a:endParaRPr lang="en-US"/>
          </a:p>
          <a:p>
            <a:pPr marL="285750" indent="-285750">
              <a:buChar char="•"/>
            </a:pPr>
            <a:endParaRPr lang="en-US"/>
          </a:p>
        </p:txBody>
      </p:sp>
      <p:sp>
        <p:nvSpPr>
          <p:cNvPr id="8" name="TextBox 4">
            <a:extLst>
              <a:ext uri="{FF2B5EF4-FFF2-40B4-BE49-F238E27FC236}">
                <a16:creationId xmlns:a16="http://schemas.microsoft.com/office/drawing/2014/main" id="{4C28651C-C3C3-E7E2-7EDD-868EBD653866}"/>
              </a:ext>
            </a:extLst>
          </p:cNvPr>
          <p:cNvSpPr txBox="1"/>
          <p:nvPr/>
        </p:nvSpPr>
        <p:spPr>
          <a:xfrm>
            <a:off x="4887735" y="1443919"/>
            <a:ext cx="3924652" cy="138499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a:t>Added 600+ keywords</a:t>
            </a:r>
          </a:p>
          <a:p>
            <a:pPr marL="285750" indent="-285750">
              <a:buChar char="•"/>
            </a:pPr>
            <a:endParaRPr lang="en-US"/>
          </a:p>
          <a:p>
            <a:pPr marL="285750" indent="-285750">
              <a:buChar char="•"/>
            </a:pPr>
            <a:r>
              <a:rPr lang="en-US"/>
              <a:t>Removed redundant keywords</a:t>
            </a:r>
          </a:p>
          <a:p>
            <a:pPr marL="285750" indent="-285750">
              <a:buChar char="•"/>
            </a:pPr>
            <a:endParaRPr lang="en-US"/>
          </a:p>
          <a:p>
            <a:pPr marL="285750" indent="-285750">
              <a:buChar char="•"/>
            </a:pPr>
            <a:r>
              <a:rPr lang="en-US"/>
              <a:t>Dynamic Ad Search</a:t>
            </a:r>
          </a:p>
          <a:p>
            <a:pPr marL="285750" indent="-285750">
              <a:buChar char="•"/>
            </a:pPr>
            <a:endParaRPr lang="en-US"/>
          </a:p>
        </p:txBody>
      </p:sp>
      <p:sp>
        <p:nvSpPr>
          <p:cNvPr id="9" name="TextBox 8">
            <a:extLst>
              <a:ext uri="{FF2B5EF4-FFF2-40B4-BE49-F238E27FC236}">
                <a16:creationId xmlns:a16="http://schemas.microsoft.com/office/drawing/2014/main" id="{DC80336E-92BA-2999-1DCD-E5E180C23C6E}"/>
              </a:ext>
            </a:extLst>
          </p:cNvPr>
          <p:cNvSpPr txBox="1"/>
          <p:nvPr/>
        </p:nvSpPr>
        <p:spPr>
          <a:xfrm>
            <a:off x="312207" y="872207"/>
            <a:ext cx="39158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C00000"/>
                </a:solidFill>
              </a:rPr>
              <a:t>Initial Stage of Campaign</a:t>
            </a:r>
          </a:p>
        </p:txBody>
      </p:sp>
      <p:sp>
        <p:nvSpPr>
          <p:cNvPr id="10" name="TextBox 9">
            <a:extLst>
              <a:ext uri="{FF2B5EF4-FFF2-40B4-BE49-F238E27FC236}">
                <a16:creationId xmlns:a16="http://schemas.microsoft.com/office/drawing/2014/main" id="{8178DF50-E658-84C0-FB1F-1C4EC6F312BA}"/>
              </a:ext>
            </a:extLst>
          </p:cNvPr>
          <p:cNvSpPr txBox="1"/>
          <p:nvPr/>
        </p:nvSpPr>
        <p:spPr>
          <a:xfrm>
            <a:off x="4891262" y="872207"/>
            <a:ext cx="39158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C00000"/>
                </a:solidFill>
              </a:rPr>
              <a:t> Campaign after modification</a:t>
            </a:r>
          </a:p>
        </p:txBody>
      </p:sp>
      <p:pic>
        <p:nvPicPr>
          <p:cNvPr id="2" name="Picture 1" descr="A screen shot of a website&#10;&#10;Description automatically generated">
            <a:extLst>
              <a:ext uri="{FF2B5EF4-FFF2-40B4-BE49-F238E27FC236}">
                <a16:creationId xmlns:a16="http://schemas.microsoft.com/office/drawing/2014/main" id="{9CE7E41E-25F4-2671-C8E0-66A82CEB879F}"/>
              </a:ext>
            </a:extLst>
          </p:cNvPr>
          <p:cNvPicPr>
            <a:picLocks noChangeAspect="1"/>
          </p:cNvPicPr>
          <p:nvPr/>
        </p:nvPicPr>
        <p:blipFill>
          <a:blip r:embed="rId3"/>
          <a:stretch>
            <a:fillRect/>
          </a:stretch>
        </p:blipFill>
        <p:spPr>
          <a:xfrm>
            <a:off x="1770778" y="3099184"/>
            <a:ext cx="5610492" cy="1684180"/>
          </a:xfrm>
          <a:prstGeom prst="rect">
            <a:avLst/>
          </a:prstGeom>
        </p:spPr>
      </p:pic>
    </p:spTree>
    <p:extLst>
      <p:ext uri="{BB962C8B-B14F-4D97-AF65-F5344CB8AC3E}">
        <p14:creationId xmlns:p14="http://schemas.microsoft.com/office/powerpoint/2010/main" val="2469407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3D522-8787-1EEA-FB54-C1CA1169BAE5}"/>
              </a:ext>
            </a:extLst>
          </p:cNvPr>
          <p:cNvSpPr>
            <a:spLocks noGrp="1"/>
          </p:cNvSpPr>
          <p:nvPr>
            <p:ph type="title"/>
          </p:nvPr>
        </p:nvSpPr>
        <p:spPr>
          <a:xfrm>
            <a:off x="167100" y="522375"/>
            <a:ext cx="6973933" cy="762755"/>
          </a:xfrm>
        </p:spPr>
        <p:txBody>
          <a:bodyPr/>
          <a:lstStyle/>
          <a:p>
            <a:r>
              <a:rPr lang="en-US"/>
              <a:t>Campaign performance from 04/02 to 04/22</a:t>
            </a:r>
          </a:p>
        </p:txBody>
      </p:sp>
      <p:pic>
        <p:nvPicPr>
          <p:cNvPr id="3" name="Picture 2" descr="A graph on a white background&#10;&#10;Description automatically generated">
            <a:extLst>
              <a:ext uri="{FF2B5EF4-FFF2-40B4-BE49-F238E27FC236}">
                <a16:creationId xmlns:a16="http://schemas.microsoft.com/office/drawing/2014/main" id="{6D82DE0D-2EF6-7F78-05A6-1148B70134D2}"/>
              </a:ext>
            </a:extLst>
          </p:cNvPr>
          <p:cNvPicPr>
            <a:picLocks noChangeAspect="1"/>
          </p:cNvPicPr>
          <p:nvPr/>
        </p:nvPicPr>
        <p:blipFill>
          <a:blip r:embed="rId2"/>
          <a:stretch>
            <a:fillRect/>
          </a:stretch>
        </p:blipFill>
        <p:spPr>
          <a:xfrm>
            <a:off x="1262945" y="1477229"/>
            <a:ext cx="6618110" cy="2189042"/>
          </a:xfrm>
          <a:prstGeom prst="rect">
            <a:avLst/>
          </a:prstGeom>
        </p:spPr>
      </p:pic>
      <p:sp>
        <p:nvSpPr>
          <p:cNvPr id="4" name="TextBox 3">
            <a:extLst>
              <a:ext uri="{FF2B5EF4-FFF2-40B4-BE49-F238E27FC236}">
                <a16:creationId xmlns:a16="http://schemas.microsoft.com/office/drawing/2014/main" id="{81348166-8E27-BB6B-5CC2-4AAD814DD0FF}"/>
              </a:ext>
            </a:extLst>
          </p:cNvPr>
          <p:cNvSpPr txBox="1"/>
          <p:nvPr/>
        </p:nvSpPr>
        <p:spPr>
          <a:xfrm>
            <a:off x="1542246" y="3840319"/>
            <a:ext cx="686443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solidFill>
                  <a:srgbClr val="3C4043"/>
                </a:solidFill>
                <a:latin typeface="Roboto"/>
              </a:rPr>
              <a:t>Less impressions probably because of very specific location​</a:t>
            </a:r>
          </a:p>
          <a:p>
            <a:endParaRPr lang="en-US">
              <a:solidFill>
                <a:srgbClr val="3C4043"/>
              </a:solidFill>
              <a:latin typeface="Roboto"/>
            </a:endParaRPr>
          </a:p>
          <a:p>
            <a:pPr marL="228600" indent="-228600">
              <a:buFont typeface=""/>
              <a:buChar char="•"/>
            </a:pPr>
            <a:r>
              <a:rPr lang="en-US">
                <a:solidFill>
                  <a:srgbClr val="3C4043"/>
                </a:solidFill>
                <a:latin typeface="Roboto"/>
              </a:rPr>
              <a:t>No utilization of budget</a:t>
            </a:r>
          </a:p>
        </p:txBody>
      </p:sp>
    </p:spTree>
    <p:extLst>
      <p:ext uri="{BB962C8B-B14F-4D97-AF65-F5344CB8AC3E}">
        <p14:creationId xmlns:p14="http://schemas.microsoft.com/office/powerpoint/2010/main" val="1037280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56A16-0722-7F8B-E512-1BDDF22C1007}"/>
              </a:ext>
            </a:extLst>
          </p:cNvPr>
          <p:cNvSpPr>
            <a:spLocks noGrp="1"/>
          </p:cNvSpPr>
          <p:nvPr>
            <p:ph type="title"/>
          </p:nvPr>
        </p:nvSpPr>
        <p:spPr>
          <a:xfrm>
            <a:off x="821077" y="1505510"/>
            <a:ext cx="7877100" cy="1062011"/>
          </a:xfrm>
        </p:spPr>
        <p:txBody>
          <a:bodyPr/>
          <a:lstStyle/>
          <a:p>
            <a:r>
              <a:rPr lang="en-US"/>
              <a:t>Campaign Modification: 04/22/2024</a:t>
            </a:r>
            <a:br>
              <a:rPr lang="en-US"/>
            </a:br>
            <a:br>
              <a:rPr lang="en-US"/>
            </a:br>
            <a:r>
              <a:rPr lang="en-US"/>
              <a:t>Current Campaign</a:t>
            </a:r>
            <a:br>
              <a:rPr lang="en-US"/>
            </a:br>
            <a:endParaRPr lang="en-US"/>
          </a:p>
        </p:txBody>
      </p:sp>
    </p:spTree>
    <p:extLst>
      <p:ext uri="{BB962C8B-B14F-4D97-AF65-F5344CB8AC3E}">
        <p14:creationId xmlns:p14="http://schemas.microsoft.com/office/powerpoint/2010/main" val="412654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a:extLst>
              <a:ext uri="{FF2B5EF4-FFF2-40B4-BE49-F238E27FC236}">
                <a16:creationId xmlns:a16="http://schemas.microsoft.com/office/drawing/2014/main" id="{29D4426F-7D3E-4CFF-ED98-7AFE2BBA4CED}"/>
              </a:ext>
            </a:extLst>
          </p:cNvPr>
          <p:cNvSpPr txBox="1"/>
          <p:nvPr/>
        </p:nvSpPr>
        <p:spPr>
          <a:xfrm>
            <a:off x="308680" y="1344859"/>
            <a:ext cx="3924652" cy="176202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14999"/>
              </a:lnSpc>
              <a:buChar char="•"/>
            </a:pPr>
            <a:r>
              <a:rPr lang="en-US">
                <a:solidFill>
                  <a:schemeClr val="tx1"/>
                </a:solidFill>
                <a:latin typeface="Roboto"/>
                <a:ea typeface="Roboto"/>
                <a:cs typeface="Roboto"/>
              </a:rPr>
              <a:t>Less impressions probably because of very specific location</a:t>
            </a:r>
          </a:p>
          <a:p>
            <a:pPr marL="285750" indent="-285750">
              <a:lnSpc>
                <a:spcPct val="114999"/>
              </a:lnSpc>
              <a:buChar char="•"/>
            </a:pPr>
            <a:endParaRPr lang="en-US">
              <a:solidFill>
                <a:schemeClr val="tx1"/>
              </a:solidFill>
              <a:latin typeface="Roboto"/>
              <a:ea typeface="Roboto"/>
              <a:cs typeface="Roboto"/>
            </a:endParaRPr>
          </a:p>
          <a:p>
            <a:pPr marL="285750" indent="-285750">
              <a:lnSpc>
                <a:spcPct val="114999"/>
              </a:lnSpc>
              <a:buChar char="•"/>
            </a:pPr>
            <a:r>
              <a:rPr lang="en-US">
                <a:solidFill>
                  <a:schemeClr val="tx1"/>
                </a:solidFill>
                <a:latin typeface="Roboto"/>
                <a:ea typeface="Roboto"/>
                <a:cs typeface="Roboto"/>
              </a:rPr>
              <a:t>No utilization of budget</a:t>
            </a:r>
          </a:p>
          <a:p>
            <a:pPr marL="285750" indent="-285750">
              <a:lnSpc>
                <a:spcPct val="114999"/>
              </a:lnSpc>
              <a:buChar char="•"/>
            </a:pPr>
            <a:endParaRPr lang="en-US">
              <a:solidFill>
                <a:srgbClr val="3C4043"/>
              </a:solidFill>
              <a:latin typeface="Roboto"/>
              <a:ea typeface="Roboto"/>
              <a:cs typeface="Roboto"/>
            </a:endParaRPr>
          </a:p>
          <a:p>
            <a:pPr marL="285750" indent="-285750">
              <a:buChar char="•"/>
            </a:pPr>
            <a:endParaRPr lang="en-US">
              <a:solidFill>
                <a:schemeClr val="tx1">
                  <a:lumMod val="50000"/>
                </a:schemeClr>
              </a:solidFill>
            </a:endParaRPr>
          </a:p>
          <a:p>
            <a:pPr marL="285750" indent="-285750">
              <a:buChar char="•"/>
            </a:pPr>
            <a:endParaRPr lang="en-US"/>
          </a:p>
        </p:txBody>
      </p:sp>
      <p:sp>
        <p:nvSpPr>
          <p:cNvPr id="8" name="TextBox 4">
            <a:extLst>
              <a:ext uri="{FF2B5EF4-FFF2-40B4-BE49-F238E27FC236}">
                <a16:creationId xmlns:a16="http://schemas.microsoft.com/office/drawing/2014/main" id="{4C28651C-C3C3-E7E2-7EDD-868EBD653866}"/>
              </a:ext>
            </a:extLst>
          </p:cNvPr>
          <p:cNvSpPr txBox="1"/>
          <p:nvPr/>
        </p:nvSpPr>
        <p:spPr>
          <a:xfrm>
            <a:off x="4887735" y="1344859"/>
            <a:ext cx="3924652"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en-US"/>
              <a:t>Changed Greenville county to entire United states</a:t>
            </a:r>
          </a:p>
          <a:p>
            <a:pPr marL="285750" indent="-285750">
              <a:buChar char="•"/>
            </a:pPr>
            <a:endParaRPr lang="en-US"/>
          </a:p>
          <a:p>
            <a:pPr marL="285750" indent="-285750">
              <a:buChar char="•"/>
            </a:pPr>
            <a:r>
              <a:rPr lang="en-US"/>
              <a:t>Improved in clicks and impressions</a:t>
            </a:r>
          </a:p>
          <a:p>
            <a:pPr marL="285750" indent="-285750">
              <a:buChar char="•"/>
            </a:pPr>
            <a:endParaRPr lang="en-US"/>
          </a:p>
        </p:txBody>
      </p:sp>
      <p:sp>
        <p:nvSpPr>
          <p:cNvPr id="9" name="TextBox 8">
            <a:extLst>
              <a:ext uri="{FF2B5EF4-FFF2-40B4-BE49-F238E27FC236}">
                <a16:creationId xmlns:a16="http://schemas.microsoft.com/office/drawing/2014/main" id="{DC80336E-92BA-2999-1DCD-E5E180C23C6E}"/>
              </a:ext>
            </a:extLst>
          </p:cNvPr>
          <p:cNvSpPr txBox="1"/>
          <p:nvPr/>
        </p:nvSpPr>
        <p:spPr>
          <a:xfrm>
            <a:off x="312207" y="719807"/>
            <a:ext cx="39158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C00000"/>
                </a:solidFill>
              </a:rPr>
              <a:t>Previous Campaign</a:t>
            </a:r>
          </a:p>
        </p:txBody>
      </p:sp>
      <p:sp>
        <p:nvSpPr>
          <p:cNvPr id="10" name="TextBox 9">
            <a:extLst>
              <a:ext uri="{FF2B5EF4-FFF2-40B4-BE49-F238E27FC236}">
                <a16:creationId xmlns:a16="http://schemas.microsoft.com/office/drawing/2014/main" id="{8178DF50-E658-84C0-FB1F-1C4EC6F312BA}"/>
              </a:ext>
            </a:extLst>
          </p:cNvPr>
          <p:cNvSpPr txBox="1"/>
          <p:nvPr/>
        </p:nvSpPr>
        <p:spPr>
          <a:xfrm>
            <a:off x="4891262" y="719807"/>
            <a:ext cx="39158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C00000"/>
                </a:solidFill>
              </a:rPr>
              <a:t>Present Campaign</a:t>
            </a:r>
          </a:p>
        </p:txBody>
      </p:sp>
    </p:spTree>
    <p:extLst>
      <p:ext uri="{BB962C8B-B14F-4D97-AF65-F5344CB8AC3E}">
        <p14:creationId xmlns:p14="http://schemas.microsoft.com/office/powerpoint/2010/main" val="2791409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3D522-8787-1EEA-FB54-C1CA1169BAE5}"/>
              </a:ext>
            </a:extLst>
          </p:cNvPr>
          <p:cNvSpPr>
            <a:spLocks noGrp="1"/>
          </p:cNvSpPr>
          <p:nvPr>
            <p:ph type="title"/>
          </p:nvPr>
        </p:nvSpPr>
        <p:spPr>
          <a:xfrm>
            <a:off x="167100" y="522375"/>
            <a:ext cx="6973933" cy="762755"/>
          </a:xfrm>
        </p:spPr>
        <p:txBody>
          <a:bodyPr/>
          <a:lstStyle/>
          <a:p>
            <a:r>
              <a:rPr lang="en-US"/>
              <a:t>Campaign performance from 04/02 to 04/26</a:t>
            </a:r>
          </a:p>
        </p:txBody>
      </p:sp>
      <p:pic>
        <p:nvPicPr>
          <p:cNvPr id="4" name="Picture 3" descr="A graph on a screen&#10;&#10;Description automatically generated">
            <a:extLst>
              <a:ext uri="{FF2B5EF4-FFF2-40B4-BE49-F238E27FC236}">
                <a16:creationId xmlns:a16="http://schemas.microsoft.com/office/drawing/2014/main" id="{89FA8A8E-F02C-2DF3-FE7D-6A1277750AA8}"/>
              </a:ext>
            </a:extLst>
          </p:cNvPr>
          <p:cNvPicPr>
            <a:picLocks noChangeAspect="1"/>
          </p:cNvPicPr>
          <p:nvPr/>
        </p:nvPicPr>
        <p:blipFill>
          <a:blip r:embed="rId2"/>
          <a:stretch>
            <a:fillRect/>
          </a:stretch>
        </p:blipFill>
        <p:spPr>
          <a:xfrm>
            <a:off x="1686278" y="1618340"/>
            <a:ext cx="5771444" cy="1906821"/>
          </a:xfrm>
          <a:prstGeom prst="rect">
            <a:avLst/>
          </a:prstGeom>
        </p:spPr>
      </p:pic>
    </p:spTree>
    <p:extLst>
      <p:ext uri="{BB962C8B-B14F-4D97-AF65-F5344CB8AC3E}">
        <p14:creationId xmlns:p14="http://schemas.microsoft.com/office/powerpoint/2010/main" val="18146194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CA2290D5-A0FA-E71E-4A21-B8661B0031E7}"/>
              </a:ext>
            </a:extLst>
          </p:cNvPr>
          <p:cNvPicPr>
            <a:picLocks noChangeAspect="1"/>
          </p:cNvPicPr>
          <p:nvPr/>
        </p:nvPicPr>
        <p:blipFill>
          <a:blip r:embed="rId2"/>
          <a:stretch>
            <a:fillRect/>
          </a:stretch>
        </p:blipFill>
        <p:spPr>
          <a:xfrm>
            <a:off x="170429" y="203200"/>
            <a:ext cx="2883532" cy="2048935"/>
          </a:xfrm>
          <a:prstGeom prst="rect">
            <a:avLst/>
          </a:prstGeom>
        </p:spPr>
      </p:pic>
      <p:pic>
        <p:nvPicPr>
          <p:cNvPr id="4" name="Picture 3" descr="A screenshot of a web page&#10;&#10;Description automatically generated">
            <a:extLst>
              <a:ext uri="{FF2B5EF4-FFF2-40B4-BE49-F238E27FC236}">
                <a16:creationId xmlns:a16="http://schemas.microsoft.com/office/drawing/2014/main" id="{55FBC36D-B1A5-2483-5623-1D7B32B87779}"/>
              </a:ext>
            </a:extLst>
          </p:cNvPr>
          <p:cNvPicPr>
            <a:picLocks noChangeAspect="1"/>
          </p:cNvPicPr>
          <p:nvPr/>
        </p:nvPicPr>
        <p:blipFill>
          <a:blip r:embed="rId3"/>
          <a:stretch>
            <a:fillRect/>
          </a:stretch>
        </p:blipFill>
        <p:spPr>
          <a:xfrm>
            <a:off x="6097095" y="203200"/>
            <a:ext cx="2814478" cy="2048935"/>
          </a:xfrm>
          <a:prstGeom prst="rect">
            <a:avLst/>
          </a:prstGeom>
        </p:spPr>
      </p:pic>
      <p:pic>
        <p:nvPicPr>
          <p:cNvPr id="5" name="Picture 4" descr="A screenshot of a graph&#10;&#10;Description automatically generated">
            <a:extLst>
              <a:ext uri="{FF2B5EF4-FFF2-40B4-BE49-F238E27FC236}">
                <a16:creationId xmlns:a16="http://schemas.microsoft.com/office/drawing/2014/main" id="{572D1C54-56F4-B3F6-729B-65728B289DBC}"/>
              </a:ext>
            </a:extLst>
          </p:cNvPr>
          <p:cNvPicPr>
            <a:picLocks noChangeAspect="1"/>
          </p:cNvPicPr>
          <p:nvPr/>
        </p:nvPicPr>
        <p:blipFill>
          <a:blip r:embed="rId4"/>
          <a:stretch>
            <a:fillRect/>
          </a:stretch>
        </p:blipFill>
        <p:spPr>
          <a:xfrm>
            <a:off x="170429" y="2432756"/>
            <a:ext cx="2887018" cy="2190046"/>
          </a:xfrm>
          <a:prstGeom prst="rect">
            <a:avLst/>
          </a:prstGeom>
        </p:spPr>
      </p:pic>
      <p:pic>
        <p:nvPicPr>
          <p:cNvPr id="6" name="Picture 5" descr="A screenshot of a graph&#10;&#10;Description automatically generated">
            <a:extLst>
              <a:ext uri="{FF2B5EF4-FFF2-40B4-BE49-F238E27FC236}">
                <a16:creationId xmlns:a16="http://schemas.microsoft.com/office/drawing/2014/main" id="{78767B1E-7CB5-411B-E2F1-862985B2D742}"/>
              </a:ext>
            </a:extLst>
          </p:cNvPr>
          <p:cNvPicPr>
            <a:picLocks noChangeAspect="1"/>
          </p:cNvPicPr>
          <p:nvPr/>
        </p:nvPicPr>
        <p:blipFill>
          <a:blip r:embed="rId5"/>
          <a:stretch>
            <a:fillRect/>
          </a:stretch>
        </p:blipFill>
        <p:spPr>
          <a:xfrm>
            <a:off x="6097095" y="2432756"/>
            <a:ext cx="2815044" cy="2190045"/>
          </a:xfrm>
          <a:prstGeom prst="rect">
            <a:avLst/>
          </a:prstGeom>
        </p:spPr>
      </p:pic>
      <p:pic>
        <p:nvPicPr>
          <p:cNvPr id="7" name="Picture 6" descr="A screenshot of a graph&#10;&#10;Description automatically generated">
            <a:extLst>
              <a:ext uri="{FF2B5EF4-FFF2-40B4-BE49-F238E27FC236}">
                <a16:creationId xmlns:a16="http://schemas.microsoft.com/office/drawing/2014/main" id="{69AB03BB-04E0-9D0A-B5AB-931A972772CF}"/>
              </a:ext>
            </a:extLst>
          </p:cNvPr>
          <p:cNvPicPr>
            <a:picLocks noChangeAspect="1"/>
          </p:cNvPicPr>
          <p:nvPr/>
        </p:nvPicPr>
        <p:blipFill>
          <a:blip r:embed="rId6"/>
          <a:stretch>
            <a:fillRect/>
          </a:stretch>
        </p:blipFill>
        <p:spPr>
          <a:xfrm>
            <a:off x="3267817" y="203201"/>
            <a:ext cx="2607824" cy="2048935"/>
          </a:xfrm>
          <a:prstGeom prst="rect">
            <a:avLst/>
          </a:prstGeom>
        </p:spPr>
      </p:pic>
      <p:pic>
        <p:nvPicPr>
          <p:cNvPr id="8" name="Picture 7" descr="A screenshot of a keyword search engine&#10;&#10;Description automatically generated">
            <a:extLst>
              <a:ext uri="{FF2B5EF4-FFF2-40B4-BE49-F238E27FC236}">
                <a16:creationId xmlns:a16="http://schemas.microsoft.com/office/drawing/2014/main" id="{7DD2798E-E63B-4D88-587E-376F57E0D1E3}"/>
              </a:ext>
            </a:extLst>
          </p:cNvPr>
          <p:cNvPicPr>
            <a:picLocks noChangeAspect="1"/>
          </p:cNvPicPr>
          <p:nvPr/>
        </p:nvPicPr>
        <p:blipFill>
          <a:blip r:embed="rId7"/>
          <a:stretch>
            <a:fillRect/>
          </a:stretch>
        </p:blipFill>
        <p:spPr>
          <a:xfrm>
            <a:off x="3267817" y="2432756"/>
            <a:ext cx="2609663" cy="2190046"/>
          </a:xfrm>
          <a:prstGeom prst="rect">
            <a:avLst/>
          </a:prstGeom>
        </p:spPr>
      </p:pic>
    </p:spTree>
    <p:extLst>
      <p:ext uri="{BB962C8B-B14F-4D97-AF65-F5344CB8AC3E}">
        <p14:creationId xmlns:p14="http://schemas.microsoft.com/office/powerpoint/2010/main" val="3274451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F65586-494E-32BC-A5DE-FCC7EF3A1A3C}"/>
              </a:ext>
            </a:extLst>
          </p:cNvPr>
          <p:cNvSpPr txBox="1"/>
          <p:nvPr/>
        </p:nvSpPr>
        <p:spPr>
          <a:xfrm>
            <a:off x="317190" y="464648"/>
            <a:ext cx="6464010" cy="819199"/>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Autofit/>
          </a:bodyPr>
          <a:lstStyle/>
          <a:p>
            <a:pPr>
              <a:lnSpc>
                <a:spcPct val="90000"/>
              </a:lnSpc>
              <a:spcAft>
                <a:spcPts val="600"/>
              </a:spcAft>
              <a:buClr>
                <a:schemeClr val="accent2"/>
              </a:buClr>
              <a:buSzPts val="2400"/>
            </a:pPr>
            <a:r>
              <a:rPr lang="en-US" sz="2400">
                <a:solidFill>
                  <a:schemeClr val="accent4"/>
                </a:solidFill>
                <a:latin typeface="Google Sans"/>
                <a:ea typeface="Google Sans"/>
                <a:cs typeface="Google Sans"/>
                <a:sym typeface="Roboto"/>
              </a:rPr>
              <a:t>Table of Content </a:t>
            </a:r>
            <a:br>
              <a:rPr lang="en-US" sz="2400">
                <a:solidFill>
                  <a:schemeClr val="accent4"/>
                </a:solidFill>
                <a:latin typeface="Google Sans"/>
                <a:ea typeface="Google Sans"/>
                <a:cs typeface="Google Sans"/>
              </a:rPr>
            </a:br>
            <a:endParaRPr lang="en-US" sz="2400" b="0" i="0" u="none" strike="noStrike" cap="none">
              <a:solidFill>
                <a:schemeClr val="accent4"/>
              </a:solidFill>
              <a:latin typeface="Google Sans"/>
              <a:ea typeface="Roboto"/>
              <a:cs typeface="Roboto"/>
            </a:endParaRPr>
          </a:p>
        </p:txBody>
      </p:sp>
      <p:sp>
        <p:nvSpPr>
          <p:cNvPr id="4" name="TextBox 3">
            <a:extLst>
              <a:ext uri="{FF2B5EF4-FFF2-40B4-BE49-F238E27FC236}">
                <a16:creationId xmlns:a16="http://schemas.microsoft.com/office/drawing/2014/main" id="{413434A8-8DF3-28C1-B3EF-2BF582A43A3A}"/>
              </a:ext>
            </a:extLst>
          </p:cNvPr>
          <p:cNvSpPr txBox="1"/>
          <p:nvPr/>
        </p:nvSpPr>
        <p:spPr>
          <a:xfrm>
            <a:off x="453652" y="1056191"/>
            <a:ext cx="4945279" cy="3255878"/>
          </a:xfrm>
          <a:prstGeom prst="rect">
            <a:avLst/>
          </a:prstGeom>
          <a:noFill/>
          <a:ln>
            <a:noFill/>
          </a:ln>
        </p:spPr>
        <p:txBody>
          <a:bodyPr rot="0" spcFirstLastPara="1" vertOverflow="overflow" horzOverflow="overflow" vert="horz" wrap="square" lIns="91425" tIns="91425" rIns="91425" bIns="91425" numCol="1" spcCol="0" rtlCol="0" fromWordArt="0" anchor="t" anchorCtr="0" forceAA="0" compatLnSpc="1">
            <a:prstTxWarp prst="textNoShape">
              <a:avLst/>
            </a:prstTxWarp>
            <a:normAutofit/>
          </a:bodyPr>
          <a:lstStyle/>
          <a:p>
            <a:pPr marL="457200" indent="-317500">
              <a:lnSpc>
                <a:spcPct val="115000"/>
              </a:lnSpc>
              <a:spcAft>
                <a:spcPts val="600"/>
              </a:spcAft>
              <a:buClr>
                <a:schemeClr val="accent1"/>
              </a:buClr>
              <a:buSzPts val="1400"/>
              <a:buFont typeface="Roboto"/>
              <a:buChar char="●"/>
            </a:pPr>
            <a:r>
              <a:rPr lang="en-US" b="0" i="0" u="none" strike="noStrike" cap="none">
                <a:solidFill>
                  <a:schemeClr val="tx1"/>
                </a:solidFill>
                <a:latin typeface="Roboto"/>
                <a:ea typeface="Roboto"/>
                <a:cs typeface="Roboto"/>
                <a:sym typeface="Roboto"/>
              </a:rPr>
              <a:t>About the </a:t>
            </a:r>
            <a:r>
              <a:rPr lang="en-US">
                <a:solidFill>
                  <a:schemeClr val="tx1"/>
                </a:solidFill>
                <a:latin typeface="Roboto"/>
                <a:ea typeface="Roboto"/>
                <a:cs typeface="Roboto"/>
                <a:sym typeface="Roboto"/>
              </a:rPr>
              <a:t>Organization</a:t>
            </a:r>
            <a:endParaRPr lang="en-US" b="0" i="0" u="none" strike="noStrike" cap="none">
              <a:solidFill>
                <a:schemeClr val="tx1"/>
              </a:solidFill>
              <a:latin typeface="Roboto"/>
              <a:ea typeface="Roboto"/>
              <a:cs typeface="Roboto"/>
            </a:endParaRPr>
          </a:p>
          <a:p>
            <a:pPr marL="457200" indent="-317500">
              <a:lnSpc>
                <a:spcPct val="115000"/>
              </a:lnSpc>
              <a:spcAft>
                <a:spcPts val="600"/>
              </a:spcAft>
              <a:buClr>
                <a:schemeClr val="accent1"/>
              </a:buClr>
              <a:buSzPts val="1400"/>
              <a:buFont typeface="Roboto"/>
              <a:buChar char="●"/>
            </a:pPr>
            <a:r>
              <a:rPr lang="en-US" b="0" i="0" u="none" strike="noStrike" cap="none">
                <a:solidFill>
                  <a:schemeClr val="tx1"/>
                </a:solidFill>
                <a:latin typeface="Roboto"/>
                <a:ea typeface="Roboto"/>
                <a:cs typeface="Roboto"/>
                <a:sym typeface="Roboto"/>
              </a:rPr>
              <a:t>Audience Profile</a:t>
            </a:r>
            <a:endParaRPr lang="en-US" b="0" i="0" u="none" strike="noStrike" cap="none">
              <a:solidFill>
                <a:schemeClr val="tx1"/>
              </a:solidFill>
              <a:latin typeface="Roboto"/>
              <a:ea typeface="Roboto"/>
              <a:cs typeface="Roboto"/>
            </a:endParaRPr>
          </a:p>
          <a:p>
            <a:pPr marL="457200" indent="-317500">
              <a:lnSpc>
                <a:spcPct val="115000"/>
              </a:lnSpc>
              <a:spcAft>
                <a:spcPts val="600"/>
              </a:spcAft>
              <a:buClr>
                <a:schemeClr val="accent1"/>
              </a:buClr>
              <a:buSzPts val="1400"/>
              <a:buFont typeface="Roboto"/>
              <a:buChar char="●"/>
            </a:pPr>
            <a:r>
              <a:rPr lang="en-US" b="0" i="0" u="none" strike="noStrike" cap="none">
                <a:solidFill>
                  <a:schemeClr val="tx1"/>
                </a:solidFill>
                <a:latin typeface="Roboto"/>
                <a:ea typeface="Roboto"/>
                <a:cs typeface="Roboto"/>
                <a:sym typeface="Roboto"/>
              </a:rPr>
              <a:t>Executive Summary</a:t>
            </a:r>
            <a:endParaRPr lang="en-US" b="0" i="0" u="none" strike="noStrike" cap="none">
              <a:solidFill>
                <a:schemeClr val="tx1"/>
              </a:solidFill>
              <a:latin typeface="Roboto"/>
              <a:ea typeface="Roboto"/>
              <a:cs typeface="Roboto"/>
            </a:endParaRPr>
          </a:p>
          <a:p>
            <a:pPr marL="457200" indent="-317500">
              <a:lnSpc>
                <a:spcPct val="115000"/>
              </a:lnSpc>
              <a:spcAft>
                <a:spcPts val="600"/>
              </a:spcAft>
              <a:buClr>
                <a:schemeClr val="accent1"/>
              </a:buClr>
              <a:buSzPts val="1400"/>
              <a:buFont typeface="Roboto"/>
              <a:buChar char="●"/>
            </a:pPr>
            <a:r>
              <a:rPr lang="en-US" b="0" i="0" u="none" strike="noStrike" cap="none">
                <a:solidFill>
                  <a:schemeClr val="tx1"/>
                </a:solidFill>
                <a:latin typeface="Roboto"/>
                <a:ea typeface="Roboto"/>
                <a:cs typeface="Roboto"/>
                <a:sym typeface="Roboto"/>
              </a:rPr>
              <a:t>Limitations and </a:t>
            </a:r>
            <a:r>
              <a:rPr lang="en-US">
                <a:solidFill>
                  <a:schemeClr val="tx1"/>
                </a:solidFill>
                <a:latin typeface="Roboto"/>
                <a:ea typeface="Roboto"/>
                <a:cs typeface="Roboto"/>
                <a:sym typeface="Roboto"/>
              </a:rPr>
              <a:t>Learnings</a:t>
            </a:r>
            <a:endParaRPr lang="en-US" b="0" i="0" u="none" strike="noStrike" cap="none">
              <a:solidFill>
                <a:schemeClr val="tx1"/>
              </a:solidFill>
              <a:latin typeface="Roboto"/>
              <a:ea typeface="Roboto"/>
              <a:cs typeface="Roboto"/>
            </a:endParaRPr>
          </a:p>
          <a:p>
            <a:pPr marL="457200" indent="-317500">
              <a:lnSpc>
                <a:spcPct val="115000"/>
              </a:lnSpc>
              <a:spcAft>
                <a:spcPts val="600"/>
              </a:spcAft>
              <a:buClr>
                <a:schemeClr val="accent1"/>
              </a:buClr>
              <a:buSzPts val="1400"/>
              <a:buFont typeface="Roboto"/>
              <a:buChar char="●"/>
            </a:pPr>
            <a:r>
              <a:rPr lang="en-US" b="0" i="0" u="none" strike="noStrike" cap="none">
                <a:solidFill>
                  <a:schemeClr val="tx1"/>
                </a:solidFill>
                <a:latin typeface="Roboto"/>
                <a:ea typeface="Roboto"/>
                <a:cs typeface="Roboto"/>
                <a:sym typeface="Roboto"/>
              </a:rPr>
              <a:t>Past Campaign</a:t>
            </a:r>
            <a:endParaRPr lang="en-US" b="0" i="0" u="none" strike="noStrike" cap="none">
              <a:solidFill>
                <a:schemeClr val="tx1"/>
              </a:solidFill>
              <a:latin typeface="Roboto"/>
              <a:ea typeface="Roboto"/>
              <a:cs typeface="Roboto"/>
            </a:endParaRPr>
          </a:p>
          <a:p>
            <a:pPr marL="457200" indent="-317500">
              <a:lnSpc>
                <a:spcPct val="115000"/>
              </a:lnSpc>
              <a:spcAft>
                <a:spcPts val="600"/>
              </a:spcAft>
              <a:buClr>
                <a:schemeClr val="accent1"/>
              </a:buClr>
              <a:buSzPts val="1400"/>
              <a:buFont typeface="Roboto"/>
              <a:buChar char="●"/>
            </a:pPr>
            <a:r>
              <a:rPr lang="en-US" b="0" i="0" u="none" strike="noStrike" cap="none">
                <a:solidFill>
                  <a:schemeClr val="tx1"/>
                </a:solidFill>
                <a:latin typeface="Roboto"/>
                <a:ea typeface="Roboto"/>
                <a:cs typeface="Roboto"/>
                <a:sym typeface="Roboto"/>
              </a:rPr>
              <a:t>Current Campaign</a:t>
            </a:r>
            <a:endParaRPr lang="en-US" b="0" i="0" u="none" strike="noStrike" cap="none">
              <a:solidFill>
                <a:schemeClr val="tx1"/>
              </a:solidFill>
              <a:latin typeface="Roboto"/>
              <a:ea typeface="Roboto"/>
              <a:cs typeface="Roboto"/>
            </a:endParaRPr>
          </a:p>
          <a:p>
            <a:pPr marL="457200" indent="-317500">
              <a:lnSpc>
                <a:spcPct val="114999"/>
              </a:lnSpc>
              <a:spcAft>
                <a:spcPts val="600"/>
              </a:spcAft>
              <a:buClr>
                <a:schemeClr val="accent1"/>
              </a:buClr>
              <a:buSzPts val="1400"/>
              <a:buFont typeface="Roboto"/>
              <a:buChar char="●"/>
            </a:pPr>
            <a:r>
              <a:rPr lang="en-US">
                <a:solidFill>
                  <a:schemeClr val="tx1"/>
                </a:solidFill>
                <a:latin typeface="Roboto"/>
                <a:ea typeface="Roboto"/>
                <a:cs typeface="Roboto"/>
              </a:rPr>
              <a:t>Performance Metrics Review</a:t>
            </a:r>
            <a:endParaRPr lang="en-US" b="0" i="0" u="none" strike="noStrike" cap="none">
              <a:solidFill>
                <a:schemeClr val="tx1"/>
              </a:solidFill>
              <a:latin typeface="Roboto"/>
              <a:ea typeface="Roboto"/>
              <a:cs typeface="Roboto"/>
            </a:endParaRPr>
          </a:p>
          <a:p>
            <a:pPr marL="457200" indent="-317500">
              <a:lnSpc>
                <a:spcPct val="114999"/>
              </a:lnSpc>
              <a:spcAft>
                <a:spcPts val="600"/>
              </a:spcAft>
              <a:buClr>
                <a:schemeClr val="accent1"/>
              </a:buClr>
              <a:buSzPts val="1400"/>
              <a:buFont typeface="Roboto"/>
              <a:buChar char="●"/>
            </a:pPr>
            <a:r>
              <a:rPr lang="en-US">
                <a:solidFill>
                  <a:schemeClr val="tx1"/>
                </a:solidFill>
                <a:latin typeface="Roboto"/>
                <a:ea typeface="Roboto"/>
                <a:cs typeface="Roboto"/>
              </a:rPr>
              <a:t>Goals and Social Impact</a:t>
            </a:r>
          </a:p>
          <a:p>
            <a:pPr marL="457200" indent="-317500">
              <a:lnSpc>
                <a:spcPct val="114999"/>
              </a:lnSpc>
              <a:spcAft>
                <a:spcPts val="600"/>
              </a:spcAft>
              <a:buClr>
                <a:schemeClr val="accent1"/>
              </a:buClr>
              <a:buSzPts val="1400"/>
              <a:buFont typeface="Roboto"/>
              <a:buChar char="●"/>
            </a:pPr>
            <a:r>
              <a:rPr lang="en-US">
                <a:solidFill>
                  <a:schemeClr val="tx1"/>
                </a:solidFill>
                <a:latin typeface="Roboto"/>
                <a:ea typeface="Roboto"/>
                <a:cs typeface="Roboto"/>
              </a:rPr>
              <a:t>Recommended Next Steps</a:t>
            </a:r>
          </a:p>
          <a:p>
            <a:pPr marL="457200" indent="-317500">
              <a:lnSpc>
                <a:spcPct val="115000"/>
              </a:lnSpc>
              <a:spcAft>
                <a:spcPts val="600"/>
              </a:spcAft>
              <a:buClr>
                <a:schemeClr val="accent1"/>
              </a:buClr>
              <a:buSzPts val="1400"/>
              <a:buFont typeface="Roboto"/>
              <a:buChar char="●"/>
            </a:pPr>
            <a:endParaRPr lang="en-US">
              <a:solidFill>
                <a:schemeClr val="accent1"/>
              </a:solidFill>
              <a:latin typeface="Roboto"/>
              <a:ea typeface="Roboto"/>
              <a:cs typeface="Roboto"/>
            </a:endParaRPr>
          </a:p>
        </p:txBody>
      </p:sp>
    </p:spTree>
    <p:extLst>
      <p:ext uri="{BB962C8B-B14F-4D97-AF65-F5344CB8AC3E}">
        <p14:creationId xmlns:p14="http://schemas.microsoft.com/office/powerpoint/2010/main" val="1087385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2"/>
          <p:cNvSpPr txBox="1"/>
          <p:nvPr/>
        </p:nvSpPr>
        <p:spPr>
          <a:xfrm>
            <a:off x="92895" y="1723876"/>
            <a:ext cx="2096100" cy="2747386"/>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4285F4"/>
              </a:buClr>
              <a:buFont typeface="Roboto Condensed"/>
              <a:buNone/>
            </a:pPr>
            <a:endParaRPr lang="en-US">
              <a:solidFill>
                <a:srgbClr val="4285F4"/>
              </a:solidFill>
              <a:latin typeface="Google Sans"/>
              <a:ea typeface="Google Sans"/>
              <a:cs typeface="Google Sans"/>
              <a:sym typeface="Google Sans"/>
            </a:endParaRPr>
          </a:p>
          <a:p>
            <a:pPr marL="0" marR="0" lvl="0" indent="0" algn="l" rtl="0">
              <a:lnSpc>
                <a:spcPct val="90000"/>
              </a:lnSpc>
              <a:spcBef>
                <a:spcPts val="0"/>
              </a:spcBef>
              <a:spcAft>
                <a:spcPts val="0"/>
              </a:spcAft>
              <a:buClr>
                <a:srgbClr val="4285F4"/>
              </a:buClr>
              <a:buFont typeface="Roboto Condensed"/>
              <a:buNone/>
            </a:pPr>
            <a:r>
              <a:rPr lang="en-US" sz="1200">
                <a:solidFill>
                  <a:srgbClr val="4285F4"/>
                </a:solidFill>
                <a:latin typeface="Google Sans"/>
                <a:ea typeface="Google Sans"/>
                <a:cs typeface="Google Sans"/>
                <a:sym typeface="Google Sans"/>
              </a:rPr>
              <a:t>Clicks/Week</a:t>
            </a:r>
          </a:p>
          <a:p>
            <a:pPr marL="0" marR="0" lvl="0" indent="0" algn="l" rtl="0">
              <a:lnSpc>
                <a:spcPct val="90000"/>
              </a:lnSpc>
              <a:spcBef>
                <a:spcPts val="0"/>
              </a:spcBef>
              <a:spcAft>
                <a:spcPts val="0"/>
              </a:spcAft>
              <a:buClr>
                <a:srgbClr val="4285F4"/>
              </a:buClr>
              <a:buFont typeface="Roboto Condensed"/>
              <a:buNone/>
            </a:pPr>
            <a:endParaRPr lang="en-US" sz="2600">
              <a:solidFill>
                <a:srgbClr val="4285F4"/>
              </a:solidFill>
              <a:latin typeface="Google Sans"/>
              <a:ea typeface="Google Sans"/>
              <a:cs typeface="Google Sans"/>
              <a:sym typeface="Google Sans"/>
            </a:endParaRPr>
          </a:p>
          <a:p>
            <a:pPr marL="0" marR="0" lvl="0" indent="0" algn="l" rtl="0">
              <a:lnSpc>
                <a:spcPct val="90000"/>
              </a:lnSpc>
              <a:spcBef>
                <a:spcPts val="0"/>
              </a:spcBef>
              <a:spcAft>
                <a:spcPts val="0"/>
              </a:spcAft>
              <a:buClr>
                <a:srgbClr val="4285F4"/>
              </a:buClr>
              <a:buFont typeface="Roboto Condensed"/>
              <a:buNone/>
            </a:pPr>
            <a:r>
              <a:rPr lang="en-US" sz="1200">
                <a:solidFill>
                  <a:srgbClr val="FBBC04"/>
                </a:solidFill>
                <a:latin typeface="Google Sans"/>
                <a:ea typeface="Google Sans"/>
                <a:cs typeface="Google Sans"/>
                <a:sym typeface="Google Sans"/>
              </a:rPr>
              <a:t>CTR %</a:t>
            </a:r>
            <a:endParaRPr lang="en-US" sz="1200">
              <a:latin typeface="Google Sans"/>
              <a:ea typeface="Google Sans"/>
              <a:cs typeface="Google Sans"/>
            </a:endParaRPr>
          </a:p>
          <a:p>
            <a:pPr>
              <a:lnSpc>
                <a:spcPct val="90000"/>
              </a:lnSpc>
              <a:buClr>
                <a:srgbClr val="4285F4"/>
              </a:buClr>
            </a:pPr>
            <a:endParaRPr lang="en-US" sz="2600">
              <a:solidFill>
                <a:schemeClr val="accent4"/>
              </a:solidFill>
              <a:latin typeface="Google Sans"/>
              <a:ea typeface="Google Sans"/>
              <a:cs typeface="Google Sans"/>
              <a:sym typeface="Google Sans"/>
            </a:endParaRPr>
          </a:p>
          <a:p>
            <a:pPr>
              <a:lnSpc>
                <a:spcPct val="90000"/>
              </a:lnSpc>
              <a:buClr>
                <a:srgbClr val="4285F4"/>
              </a:buClr>
            </a:pPr>
            <a:r>
              <a:rPr lang="en-US" sz="1200">
                <a:solidFill>
                  <a:schemeClr val="accent4"/>
                </a:solidFill>
                <a:latin typeface="Google Sans"/>
                <a:ea typeface="Google Sans"/>
                <a:cs typeface="Google Sans"/>
                <a:sym typeface="Google Sans"/>
              </a:rPr>
              <a:t>Ad Quality Score </a:t>
            </a:r>
            <a:endParaRPr lang="en-US" sz="1200">
              <a:solidFill>
                <a:schemeClr val="accent4"/>
              </a:solidFill>
              <a:latin typeface="Google Sans"/>
              <a:ea typeface="Google Sans"/>
              <a:cs typeface="Google Sans"/>
            </a:endParaRPr>
          </a:p>
          <a:p>
            <a:pPr>
              <a:lnSpc>
                <a:spcPct val="90000"/>
              </a:lnSpc>
            </a:pPr>
            <a:endParaRPr lang="en-US" sz="2600">
              <a:solidFill>
                <a:schemeClr val="accent4"/>
              </a:solidFill>
              <a:latin typeface="Google Sans"/>
              <a:ea typeface="Google Sans"/>
              <a:cs typeface="Google Sans"/>
              <a:sym typeface="Google Sans"/>
            </a:endParaRPr>
          </a:p>
          <a:p>
            <a:pPr>
              <a:lnSpc>
                <a:spcPct val="90000"/>
              </a:lnSpc>
            </a:pPr>
            <a:r>
              <a:rPr lang="en-US" sz="1200">
                <a:solidFill>
                  <a:schemeClr val="accent2"/>
                </a:solidFill>
                <a:latin typeface="Google Sans"/>
                <a:ea typeface="Google Sans"/>
                <a:cs typeface="Google Sans"/>
              </a:rPr>
              <a:t>Total Spend</a:t>
            </a:r>
          </a:p>
          <a:p>
            <a:pPr marL="0" marR="0" lvl="0" indent="0" algn="l" rtl="0">
              <a:lnSpc>
                <a:spcPct val="90000"/>
              </a:lnSpc>
              <a:spcBef>
                <a:spcPts val="0"/>
              </a:spcBef>
              <a:spcAft>
                <a:spcPts val="0"/>
              </a:spcAft>
              <a:buClr>
                <a:srgbClr val="4285F4"/>
              </a:buClr>
              <a:buFont typeface="Roboto Condensed"/>
              <a:buNone/>
            </a:pPr>
            <a:endParaRPr lang="en-US" sz="2600">
              <a:solidFill>
                <a:schemeClr val="accent4"/>
              </a:solidFill>
              <a:latin typeface="Google Sans"/>
              <a:ea typeface="Google Sans"/>
              <a:cs typeface="Google Sans"/>
              <a:sym typeface="Google Sans"/>
            </a:endParaRPr>
          </a:p>
          <a:p>
            <a:pPr marL="0" marR="0" lvl="0" indent="0" algn="l" rtl="0">
              <a:lnSpc>
                <a:spcPct val="90000"/>
              </a:lnSpc>
              <a:spcBef>
                <a:spcPts val="0"/>
              </a:spcBef>
              <a:spcAft>
                <a:spcPts val="0"/>
              </a:spcAft>
              <a:buClr>
                <a:srgbClr val="4285F4"/>
              </a:buClr>
              <a:buFont typeface="Roboto Condensed"/>
              <a:buNone/>
            </a:pPr>
            <a:r>
              <a:rPr lang="en-US" sz="1200">
                <a:solidFill>
                  <a:srgbClr val="FFC000"/>
                </a:solidFill>
                <a:latin typeface="Google Sans"/>
                <a:ea typeface="Google Sans"/>
                <a:cs typeface="Google Sans"/>
              </a:rPr>
              <a:t>Optimization Score</a:t>
            </a:r>
          </a:p>
          <a:p>
            <a:pPr>
              <a:lnSpc>
                <a:spcPct val="90000"/>
              </a:lnSpc>
              <a:buClr>
                <a:srgbClr val="4285F4"/>
              </a:buClr>
            </a:pPr>
            <a:endParaRPr lang="en-US" sz="1200">
              <a:solidFill>
                <a:srgbClr val="4285F4"/>
              </a:solidFill>
              <a:latin typeface="Google Sans"/>
              <a:ea typeface="Google Sans"/>
              <a:cs typeface="Google Sans"/>
              <a:sym typeface="Google Sans"/>
            </a:endParaRPr>
          </a:p>
          <a:p>
            <a:pPr marL="0" marR="0" lvl="0" indent="0" algn="l" rtl="0">
              <a:lnSpc>
                <a:spcPct val="90000"/>
              </a:lnSpc>
              <a:spcBef>
                <a:spcPts val="0"/>
              </a:spcBef>
              <a:spcAft>
                <a:spcPts val="0"/>
              </a:spcAft>
              <a:buClr>
                <a:srgbClr val="4285F4"/>
              </a:buClr>
              <a:buFont typeface="Roboto Condensed"/>
              <a:buNone/>
            </a:pPr>
            <a:endParaRPr lang="en-US" sz="1200">
              <a:solidFill>
                <a:srgbClr val="4285F4"/>
              </a:solidFill>
              <a:latin typeface="Google Sans"/>
              <a:ea typeface="Google Sans"/>
              <a:cs typeface="Google Sans"/>
              <a:sym typeface="Google Sans"/>
            </a:endParaRPr>
          </a:p>
        </p:txBody>
      </p:sp>
      <p:sp>
        <p:nvSpPr>
          <p:cNvPr id="585" name="Google Shape;585;p62"/>
          <p:cNvSpPr txBox="1"/>
          <p:nvPr/>
        </p:nvSpPr>
        <p:spPr>
          <a:xfrm>
            <a:off x="3117686" y="4413131"/>
            <a:ext cx="3417600" cy="293400"/>
          </a:xfrm>
          <a:prstGeom prst="rect">
            <a:avLst/>
          </a:prstGeom>
          <a:no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333336"/>
              </a:buClr>
              <a:buFont typeface="Roboto Condensed"/>
              <a:buNone/>
            </a:pPr>
            <a:endParaRPr sz="1100">
              <a:solidFill>
                <a:srgbClr val="5F6368"/>
              </a:solidFill>
              <a:latin typeface="Roboto"/>
              <a:ea typeface="Roboto"/>
              <a:cs typeface="Roboto"/>
              <a:sym typeface="Roboto"/>
            </a:endParaRPr>
          </a:p>
        </p:txBody>
      </p:sp>
      <p:sp>
        <p:nvSpPr>
          <p:cNvPr id="586" name="Google Shape;586;p62"/>
          <p:cNvSpPr txBox="1"/>
          <p:nvPr/>
        </p:nvSpPr>
        <p:spPr>
          <a:xfrm>
            <a:off x="344900" y="262225"/>
            <a:ext cx="8124924"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2400">
                <a:solidFill>
                  <a:schemeClr val="dk1"/>
                </a:solidFill>
                <a:latin typeface="Google Sans"/>
                <a:ea typeface="Google Sans"/>
                <a:cs typeface="Google Sans"/>
                <a:sym typeface="Google Sans"/>
              </a:rPr>
              <a:t>Performance Metrics Review</a:t>
            </a:r>
            <a:endParaRPr sz="2400">
              <a:solidFill>
                <a:schemeClr val="dk1"/>
              </a:solidFill>
              <a:latin typeface="Google Sans"/>
              <a:ea typeface="Google Sans"/>
              <a:cs typeface="Google Sans"/>
              <a:sym typeface="Google Sans"/>
            </a:endParaRPr>
          </a:p>
        </p:txBody>
      </p:sp>
      <p:graphicFrame>
        <p:nvGraphicFramePr>
          <p:cNvPr id="592" name="Google Shape;592;p62"/>
          <p:cNvGraphicFramePr/>
          <p:nvPr>
            <p:extLst>
              <p:ext uri="{D42A27DB-BD31-4B8C-83A1-F6EECF244321}">
                <p14:modId xmlns:p14="http://schemas.microsoft.com/office/powerpoint/2010/main" val="1370284892"/>
              </p:ext>
            </p:extLst>
          </p:nvPr>
        </p:nvGraphicFramePr>
        <p:xfrm>
          <a:off x="2188995" y="1723875"/>
          <a:ext cx="6862110" cy="2690635"/>
        </p:xfrm>
        <a:graphic>
          <a:graphicData uri="http://schemas.openxmlformats.org/drawingml/2006/table">
            <a:tbl>
              <a:tblPr>
                <a:noFill/>
                <a:tableStyleId>{52ED1E9E-75C2-4C4D-8D64-29AF1DD3B4C8}</a:tableStyleId>
              </a:tblPr>
              <a:tblGrid>
                <a:gridCol w="1372422">
                  <a:extLst>
                    <a:ext uri="{9D8B030D-6E8A-4147-A177-3AD203B41FA5}">
                      <a16:colId xmlns:a16="http://schemas.microsoft.com/office/drawing/2014/main" val="20000"/>
                    </a:ext>
                  </a:extLst>
                </a:gridCol>
                <a:gridCol w="1372422">
                  <a:extLst>
                    <a:ext uri="{9D8B030D-6E8A-4147-A177-3AD203B41FA5}">
                      <a16:colId xmlns:a16="http://schemas.microsoft.com/office/drawing/2014/main" val="20001"/>
                    </a:ext>
                  </a:extLst>
                </a:gridCol>
                <a:gridCol w="1372422">
                  <a:extLst>
                    <a:ext uri="{9D8B030D-6E8A-4147-A177-3AD203B41FA5}">
                      <a16:colId xmlns:a16="http://schemas.microsoft.com/office/drawing/2014/main" val="20002"/>
                    </a:ext>
                  </a:extLst>
                </a:gridCol>
                <a:gridCol w="1372422">
                  <a:extLst>
                    <a:ext uri="{9D8B030D-6E8A-4147-A177-3AD203B41FA5}">
                      <a16:colId xmlns:a16="http://schemas.microsoft.com/office/drawing/2014/main" val="20003"/>
                    </a:ext>
                  </a:extLst>
                </a:gridCol>
                <a:gridCol w="1372422">
                  <a:extLst>
                    <a:ext uri="{9D8B030D-6E8A-4147-A177-3AD203B41FA5}">
                      <a16:colId xmlns:a16="http://schemas.microsoft.com/office/drawing/2014/main" val="20004"/>
                    </a:ext>
                  </a:extLst>
                </a:gridCol>
              </a:tblGrid>
              <a:tr h="538127">
                <a:tc>
                  <a:txBody>
                    <a:bodyPr/>
                    <a:lstStyle/>
                    <a:p>
                      <a:pPr marL="0" lvl="0" indent="0" algn="ctr" rtl="0">
                        <a:spcBef>
                          <a:spcPts val="0"/>
                        </a:spcBef>
                        <a:spcAft>
                          <a:spcPts val="0"/>
                        </a:spcAft>
                        <a:buNone/>
                      </a:pPr>
                      <a:r>
                        <a:rPr lang="en-US"/>
                        <a:t>&gt;30</a:t>
                      </a:r>
                      <a:endParaRPr lang="en-GB"/>
                    </a:p>
                  </a:txBody>
                  <a:tcPr marL="91425" marR="91425" marT="91425" marB="91425"/>
                </a:tc>
                <a:tc>
                  <a:txBody>
                    <a:bodyPr/>
                    <a:lstStyle/>
                    <a:p>
                      <a:pPr marL="0" lvl="0" indent="0" algn="ctr" rtl="0">
                        <a:spcBef>
                          <a:spcPts val="0"/>
                        </a:spcBef>
                        <a:spcAft>
                          <a:spcPts val="0"/>
                        </a:spcAft>
                        <a:buNone/>
                      </a:pPr>
                      <a:r>
                        <a:rPr lang="en-US"/>
                        <a:t>6.8</a:t>
                      </a:r>
                      <a:endParaRPr lang="en-GB"/>
                    </a:p>
                  </a:txBody>
                  <a:tcPr marL="91425" marR="91425" marT="91425" marB="91425"/>
                </a:tc>
                <a:tc>
                  <a:txBody>
                    <a:bodyPr/>
                    <a:lstStyle/>
                    <a:p>
                      <a:pPr marL="0" lvl="0" indent="0" algn="ctr" rtl="0">
                        <a:spcBef>
                          <a:spcPts val="0"/>
                        </a:spcBef>
                        <a:spcAft>
                          <a:spcPts val="0"/>
                        </a:spcAft>
                        <a:buNone/>
                      </a:pPr>
                      <a:r>
                        <a:rPr lang="en-US"/>
                        <a:t>2</a:t>
                      </a:r>
                      <a:endParaRPr lang="en-GB"/>
                    </a:p>
                  </a:txBody>
                  <a:tcPr marL="91425" marR="91425" marT="91425" marB="91425"/>
                </a:tc>
                <a:tc>
                  <a:txBody>
                    <a:bodyPr/>
                    <a:lstStyle/>
                    <a:p>
                      <a:pPr marL="0" lvl="0" indent="0" algn="ctr" rtl="0">
                        <a:spcBef>
                          <a:spcPts val="0"/>
                        </a:spcBef>
                        <a:spcAft>
                          <a:spcPts val="0"/>
                        </a:spcAft>
                        <a:buNone/>
                      </a:pPr>
                      <a:r>
                        <a:rPr lang="en-US"/>
                        <a:t>-70%</a:t>
                      </a:r>
                      <a:endParaRPr lang="en-GB"/>
                    </a:p>
                  </a:txBody>
                  <a:tcPr marL="91425" marR="91425" marT="91425" marB="91425"/>
                </a:tc>
                <a:tc>
                  <a:txBody>
                    <a:bodyPr/>
                    <a:lstStyle/>
                    <a:p>
                      <a:pPr marL="0" lvl="0" indent="0" algn="ctr" rtl="0">
                        <a:spcBef>
                          <a:spcPts val="0"/>
                        </a:spcBef>
                        <a:spcAft>
                          <a:spcPts val="0"/>
                        </a:spcAft>
                        <a:buNone/>
                      </a:pPr>
                      <a:r>
                        <a:rPr lang="en-US"/>
                        <a:t>No</a:t>
                      </a:r>
                      <a:endParaRPr lang="en-GB"/>
                    </a:p>
                  </a:txBody>
                  <a:tcPr marL="91425" marR="91425" marT="91425" marB="91425"/>
                </a:tc>
                <a:extLst>
                  <a:ext uri="{0D108BD9-81ED-4DB2-BD59-A6C34878D82A}">
                    <a16:rowId xmlns:a16="http://schemas.microsoft.com/office/drawing/2014/main" val="10000"/>
                  </a:ext>
                </a:extLst>
              </a:tr>
              <a:tr h="538127">
                <a:tc>
                  <a:txBody>
                    <a:bodyPr/>
                    <a:lstStyle/>
                    <a:p>
                      <a:pPr marL="0" lvl="0" indent="0" algn="ctr" rtl="0">
                        <a:spcBef>
                          <a:spcPts val="0"/>
                        </a:spcBef>
                        <a:spcAft>
                          <a:spcPts val="0"/>
                        </a:spcAft>
                        <a:buNone/>
                      </a:pPr>
                      <a:r>
                        <a:rPr lang="en-US"/>
                        <a:t>7.24%</a:t>
                      </a:r>
                    </a:p>
                  </a:txBody>
                  <a:tcPr marL="91425" marR="91425" marT="91425" marB="91425"/>
                </a:tc>
                <a:tc>
                  <a:txBody>
                    <a:bodyPr/>
                    <a:lstStyle/>
                    <a:p>
                      <a:pPr marL="0" lvl="0" indent="0" algn="ctr" rtl="0">
                        <a:spcBef>
                          <a:spcPts val="0"/>
                        </a:spcBef>
                        <a:spcAft>
                          <a:spcPts val="0"/>
                        </a:spcAft>
                        <a:buNone/>
                      </a:pPr>
                      <a:r>
                        <a:rPr lang="en-US"/>
                        <a:t>7.24%</a:t>
                      </a:r>
                    </a:p>
                  </a:txBody>
                  <a:tcPr marL="91425" marR="91425" marT="91425" marB="91425"/>
                </a:tc>
                <a:tc>
                  <a:txBody>
                    <a:bodyPr/>
                    <a:lstStyle/>
                    <a:p>
                      <a:pPr marL="0" lvl="0" indent="0" algn="ctr" rtl="0">
                        <a:spcBef>
                          <a:spcPts val="0"/>
                        </a:spcBef>
                        <a:spcAft>
                          <a:spcPts val="0"/>
                        </a:spcAft>
                        <a:buNone/>
                      </a:pPr>
                      <a:r>
                        <a:rPr lang="en-US"/>
                        <a:t>7.55%</a:t>
                      </a:r>
                    </a:p>
                  </a:txBody>
                  <a:tcPr marL="91425" marR="91425" marT="91425" marB="91425"/>
                </a:tc>
                <a:tc>
                  <a:txBody>
                    <a:bodyPr/>
                    <a:lstStyle/>
                    <a:p>
                      <a:pPr marL="0" lvl="0" indent="0" algn="ctr" rtl="0">
                        <a:spcBef>
                          <a:spcPts val="0"/>
                        </a:spcBef>
                        <a:spcAft>
                          <a:spcPts val="0"/>
                        </a:spcAft>
                        <a:buNone/>
                      </a:pPr>
                      <a:r>
                        <a:rPr lang="en-US"/>
                        <a:t>0.31%</a:t>
                      </a:r>
                    </a:p>
                  </a:txBody>
                  <a:tcPr marL="91425" marR="91425" marT="91425" marB="91425"/>
                </a:tc>
                <a:tc>
                  <a:txBody>
                    <a:bodyPr/>
                    <a:lstStyle/>
                    <a:p>
                      <a:pPr marL="0" lvl="0" indent="0" algn="ctr" rtl="0">
                        <a:spcBef>
                          <a:spcPts val="0"/>
                        </a:spcBef>
                        <a:spcAft>
                          <a:spcPts val="0"/>
                        </a:spcAft>
                        <a:buNone/>
                      </a:pPr>
                      <a:r>
                        <a:rPr lang="en-US"/>
                        <a:t>Yes</a:t>
                      </a:r>
                    </a:p>
                  </a:txBody>
                  <a:tcPr marL="91425" marR="91425" marT="91425" marB="91425"/>
                </a:tc>
                <a:extLst>
                  <a:ext uri="{0D108BD9-81ED-4DB2-BD59-A6C34878D82A}">
                    <a16:rowId xmlns:a16="http://schemas.microsoft.com/office/drawing/2014/main" val="10001"/>
                  </a:ext>
                </a:extLst>
              </a:tr>
              <a:tr h="538127">
                <a:tc>
                  <a:txBody>
                    <a:bodyPr/>
                    <a:lstStyle/>
                    <a:p>
                      <a:pPr marL="0" lvl="0" indent="0" algn="ctr" rtl="0">
                        <a:spcBef>
                          <a:spcPts val="0"/>
                        </a:spcBef>
                        <a:spcAft>
                          <a:spcPts val="0"/>
                        </a:spcAft>
                        <a:buNone/>
                      </a:pPr>
                      <a:r>
                        <a:rPr lang="en-US"/>
                        <a:t>10</a:t>
                      </a:r>
                    </a:p>
                  </a:txBody>
                  <a:tcPr marL="91425" marR="91425" marT="91425" marB="91425"/>
                </a:tc>
                <a:tc>
                  <a:txBody>
                    <a:bodyPr/>
                    <a:lstStyle/>
                    <a:p>
                      <a:pPr marL="0" lvl="0" indent="0" algn="ctr" rtl="0">
                        <a:spcBef>
                          <a:spcPts val="0"/>
                        </a:spcBef>
                        <a:spcAft>
                          <a:spcPts val="0"/>
                        </a:spcAft>
                        <a:buNone/>
                      </a:pPr>
                      <a:r>
                        <a:rPr lang="en-US"/>
                        <a:t>4-5</a:t>
                      </a:r>
                    </a:p>
                  </a:txBody>
                  <a:tcPr marL="91425" marR="91425" marT="91425" marB="91425"/>
                </a:tc>
                <a:tc>
                  <a:txBody>
                    <a:bodyPr/>
                    <a:lstStyle/>
                    <a:p>
                      <a:pPr marL="0" lvl="0" indent="0" algn="ctr" rtl="0">
                        <a:spcBef>
                          <a:spcPts val="0"/>
                        </a:spcBef>
                        <a:spcAft>
                          <a:spcPts val="0"/>
                        </a:spcAft>
                        <a:buNone/>
                      </a:pPr>
                      <a:r>
                        <a:rPr lang="en-US"/>
                        <a:t>8</a:t>
                      </a:r>
                    </a:p>
                  </a:txBody>
                  <a:tcPr marL="91425" marR="91425" marT="91425" marB="91425"/>
                </a:tc>
                <a:tc>
                  <a:txBody>
                    <a:bodyPr/>
                    <a:lstStyle/>
                    <a:p>
                      <a:pPr marL="0" lvl="0" indent="0" algn="ctr" rtl="0">
                        <a:spcBef>
                          <a:spcPts val="0"/>
                        </a:spcBef>
                        <a:spcAft>
                          <a:spcPts val="0"/>
                        </a:spcAft>
                        <a:buNone/>
                      </a:pPr>
                      <a:r>
                        <a:rPr lang="en-US"/>
                        <a:t>78%</a:t>
                      </a:r>
                    </a:p>
                  </a:txBody>
                  <a:tcPr marL="91425" marR="91425" marT="91425" marB="91425"/>
                </a:tc>
                <a:tc>
                  <a:txBody>
                    <a:bodyPr/>
                    <a:lstStyle/>
                    <a:p>
                      <a:pPr marL="0" lvl="0" indent="0" algn="ctr" rtl="0">
                        <a:spcBef>
                          <a:spcPts val="0"/>
                        </a:spcBef>
                        <a:spcAft>
                          <a:spcPts val="0"/>
                        </a:spcAft>
                        <a:buNone/>
                      </a:pPr>
                      <a:r>
                        <a:rPr lang="en-US"/>
                        <a:t>No</a:t>
                      </a:r>
                    </a:p>
                  </a:txBody>
                  <a:tcPr marL="91425" marR="91425" marT="91425" marB="91425"/>
                </a:tc>
                <a:extLst>
                  <a:ext uri="{0D108BD9-81ED-4DB2-BD59-A6C34878D82A}">
                    <a16:rowId xmlns:a16="http://schemas.microsoft.com/office/drawing/2014/main" val="10002"/>
                  </a:ext>
                </a:extLst>
              </a:tr>
              <a:tr h="538127">
                <a:tc>
                  <a:txBody>
                    <a:bodyPr/>
                    <a:lstStyle/>
                    <a:p>
                      <a:pPr marL="0" lvl="0" indent="0" algn="ctr" rtl="0">
                        <a:spcBef>
                          <a:spcPts val="0"/>
                        </a:spcBef>
                        <a:spcAft>
                          <a:spcPts val="0"/>
                        </a:spcAft>
                        <a:buNone/>
                      </a:pPr>
                      <a:r>
                        <a:rPr lang="en-US"/>
                        <a:t>$300</a:t>
                      </a:r>
                    </a:p>
                  </a:txBody>
                  <a:tcPr marL="91425" marR="91425" marT="91425" marB="91425"/>
                </a:tc>
                <a:tc>
                  <a:txBody>
                    <a:bodyPr/>
                    <a:lstStyle/>
                    <a:p>
                      <a:pPr marL="0" lvl="0" indent="0" algn="ctr" rtl="0">
                        <a:spcBef>
                          <a:spcPts val="0"/>
                        </a:spcBef>
                        <a:spcAft>
                          <a:spcPts val="0"/>
                        </a:spcAft>
                        <a:buNone/>
                      </a:pPr>
                      <a:r>
                        <a:rPr lang="en-US"/>
                        <a:t>$3</a:t>
                      </a:r>
                    </a:p>
                  </a:txBody>
                  <a:tcPr marL="91425" marR="91425" marT="91425" marB="91425"/>
                </a:tc>
                <a:tc>
                  <a:txBody>
                    <a:bodyPr/>
                    <a:lstStyle/>
                    <a:p>
                      <a:pPr marL="0" lvl="0" indent="0" algn="ctr" rtl="0">
                        <a:spcBef>
                          <a:spcPts val="0"/>
                        </a:spcBef>
                        <a:spcAft>
                          <a:spcPts val="0"/>
                        </a:spcAft>
                        <a:buNone/>
                      </a:pPr>
                      <a:r>
                        <a:rPr lang="en-US"/>
                        <a:t>$4.3</a:t>
                      </a:r>
                      <a:endParaRPr lang="en-GB"/>
                    </a:p>
                  </a:txBody>
                  <a:tcPr marL="91425" marR="91425" marT="91425" marB="91425"/>
                </a:tc>
                <a:tc>
                  <a:txBody>
                    <a:bodyPr/>
                    <a:lstStyle/>
                    <a:p>
                      <a:pPr marL="0" lvl="0" indent="0" algn="ctr" rtl="0">
                        <a:spcBef>
                          <a:spcPts val="0"/>
                        </a:spcBef>
                        <a:spcAft>
                          <a:spcPts val="0"/>
                        </a:spcAft>
                        <a:buNone/>
                      </a:pPr>
                      <a:r>
                        <a:rPr lang="en-US"/>
                        <a:t>43%</a:t>
                      </a:r>
                      <a:endParaRPr lang="en-GB"/>
                    </a:p>
                  </a:txBody>
                  <a:tcPr marL="91425" marR="91425" marT="91425" marB="91425"/>
                </a:tc>
                <a:tc>
                  <a:txBody>
                    <a:bodyPr/>
                    <a:lstStyle/>
                    <a:p>
                      <a:pPr marL="0" lvl="0" indent="0" algn="ctr" rtl="0">
                        <a:spcBef>
                          <a:spcPts val="0"/>
                        </a:spcBef>
                        <a:spcAft>
                          <a:spcPts val="0"/>
                        </a:spcAft>
                        <a:buNone/>
                      </a:pPr>
                      <a:r>
                        <a:rPr lang="en-US"/>
                        <a:t>No</a:t>
                      </a:r>
                      <a:endParaRPr lang="en-GB"/>
                    </a:p>
                  </a:txBody>
                  <a:tcPr marL="91425" marR="91425" marT="91425" marB="91425"/>
                </a:tc>
                <a:extLst>
                  <a:ext uri="{0D108BD9-81ED-4DB2-BD59-A6C34878D82A}">
                    <a16:rowId xmlns:a16="http://schemas.microsoft.com/office/drawing/2014/main" val="10003"/>
                  </a:ext>
                </a:extLst>
              </a:tr>
              <a:tr h="538127">
                <a:tc>
                  <a:txBody>
                    <a:bodyPr/>
                    <a:lstStyle/>
                    <a:p>
                      <a:pPr marL="0" lvl="0" indent="0" algn="ctr" rtl="0">
                        <a:spcBef>
                          <a:spcPts val="0"/>
                        </a:spcBef>
                        <a:spcAft>
                          <a:spcPts val="0"/>
                        </a:spcAft>
                        <a:buNone/>
                      </a:pPr>
                      <a:r>
                        <a:rPr lang="en-US"/>
                        <a:t>100%</a:t>
                      </a:r>
                    </a:p>
                  </a:txBody>
                  <a:tcPr marL="91425" marR="91425" marT="91425" marB="91425"/>
                </a:tc>
                <a:tc>
                  <a:txBody>
                    <a:bodyPr/>
                    <a:lstStyle/>
                    <a:p>
                      <a:pPr marL="0" lvl="0" indent="0" algn="ctr" rtl="0">
                        <a:spcBef>
                          <a:spcPts val="0"/>
                        </a:spcBef>
                        <a:spcAft>
                          <a:spcPts val="0"/>
                        </a:spcAft>
                        <a:buNone/>
                      </a:pPr>
                      <a:r>
                        <a:rPr lang="en-US"/>
                        <a:t>72%</a:t>
                      </a:r>
                    </a:p>
                  </a:txBody>
                  <a:tcPr marL="91425" marR="91425" marT="91425" marB="91425"/>
                </a:tc>
                <a:tc>
                  <a:txBody>
                    <a:bodyPr/>
                    <a:lstStyle/>
                    <a:p>
                      <a:pPr marL="0" lvl="0" indent="0" algn="ctr" rtl="0">
                        <a:spcBef>
                          <a:spcPts val="0"/>
                        </a:spcBef>
                        <a:spcAft>
                          <a:spcPts val="0"/>
                        </a:spcAft>
                        <a:buNone/>
                      </a:pPr>
                      <a:r>
                        <a:rPr lang="en-US"/>
                        <a:t>87.9%</a:t>
                      </a:r>
                      <a:endParaRPr lang="en-GB"/>
                    </a:p>
                  </a:txBody>
                  <a:tcPr marL="91425" marR="91425" marT="91425" marB="91425"/>
                </a:tc>
                <a:tc>
                  <a:txBody>
                    <a:bodyPr/>
                    <a:lstStyle/>
                    <a:p>
                      <a:pPr marL="0" lvl="0" indent="0" algn="ctr" rtl="0">
                        <a:spcBef>
                          <a:spcPts val="0"/>
                        </a:spcBef>
                        <a:spcAft>
                          <a:spcPts val="0"/>
                        </a:spcAft>
                        <a:buNone/>
                      </a:pPr>
                      <a:r>
                        <a:rPr lang="en-US"/>
                        <a:t>22%</a:t>
                      </a:r>
                      <a:endParaRPr lang="en-GB"/>
                    </a:p>
                  </a:txBody>
                  <a:tcPr marL="91425" marR="91425" marT="91425" marB="91425"/>
                </a:tc>
                <a:tc>
                  <a:txBody>
                    <a:bodyPr/>
                    <a:lstStyle/>
                    <a:p>
                      <a:pPr marL="0" lvl="0" indent="0" algn="ctr" rtl="0">
                        <a:spcBef>
                          <a:spcPts val="0"/>
                        </a:spcBef>
                        <a:spcAft>
                          <a:spcPts val="0"/>
                        </a:spcAft>
                        <a:buNone/>
                      </a:pPr>
                      <a:r>
                        <a:rPr lang="en-US"/>
                        <a:t>No</a:t>
                      </a:r>
                      <a:endParaRPr lang="en-GB"/>
                    </a:p>
                  </a:txBody>
                  <a:tcPr marL="91425" marR="91425" marT="91425" marB="91425"/>
                </a:tc>
                <a:extLst>
                  <a:ext uri="{0D108BD9-81ED-4DB2-BD59-A6C34878D82A}">
                    <a16:rowId xmlns:a16="http://schemas.microsoft.com/office/drawing/2014/main" val="3934779767"/>
                  </a:ext>
                </a:extLst>
              </a:tr>
            </a:tbl>
          </a:graphicData>
        </a:graphic>
      </p:graphicFrame>
      <p:grpSp>
        <p:nvGrpSpPr>
          <p:cNvPr id="2" name="Group 1">
            <a:extLst>
              <a:ext uri="{FF2B5EF4-FFF2-40B4-BE49-F238E27FC236}">
                <a16:creationId xmlns:a16="http://schemas.microsoft.com/office/drawing/2014/main" id="{0CA9BC2E-118D-C6EF-6A00-314627A38F40}"/>
              </a:ext>
            </a:extLst>
          </p:cNvPr>
          <p:cNvGrpSpPr/>
          <p:nvPr/>
        </p:nvGrpSpPr>
        <p:grpSpPr>
          <a:xfrm>
            <a:off x="1995468" y="1088111"/>
            <a:ext cx="7055637" cy="321875"/>
            <a:chOff x="1833863" y="1587575"/>
            <a:chExt cx="7055637" cy="321875"/>
          </a:xfrm>
        </p:grpSpPr>
        <p:sp>
          <p:nvSpPr>
            <p:cNvPr id="587" name="Google Shape;587;p62"/>
            <p:cNvSpPr txBox="1"/>
            <p:nvPr/>
          </p:nvSpPr>
          <p:spPr>
            <a:xfrm>
              <a:off x="3246800" y="1587575"/>
              <a:ext cx="1495200" cy="29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Google Sans"/>
                  <a:ea typeface="Google Sans"/>
                  <a:cs typeface="Google Sans"/>
                  <a:sym typeface="Google Sans"/>
                </a:rPr>
                <a:t>Pre </a:t>
              </a:r>
              <a:br>
                <a:rPr lang="en" sz="1300" b="1">
                  <a:latin typeface="Google Sans"/>
                  <a:ea typeface="Google Sans"/>
                  <a:cs typeface="Google Sans"/>
                </a:rPr>
              </a:br>
              <a:r>
                <a:rPr lang="en" sz="1300" b="1">
                  <a:solidFill>
                    <a:schemeClr val="accent1"/>
                  </a:solidFill>
                  <a:latin typeface="Google Sans"/>
                  <a:ea typeface="Google Sans"/>
                  <a:cs typeface="Google Sans"/>
                  <a:sym typeface="Google Sans"/>
                </a:rPr>
                <a:t>04/01/2024</a:t>
              </a:r>
              <a:endParaRPr lang="en-US" sz="1300" b="1">
                <a:solidFill>
                  <a:schemeClr val="accent1"/>
                </a:solidFill>
                <a:latin typeface="Google Sans"/>
                <a:ea typeface="Google Sans"/>
                <a:cs typeface="Google Sans"/>
              </a:endParaRPr>
            </a:p>
          </p:txBody>
        </p:sp>
        <p:sp>
          <p:nvSpPr>
            <p:cNvPr id="588" name="Google Shape;588;p62"/>
            <p:cNvSpPr txBox="1"/>
            <p:nvPr/>
          </p:nvSpPr>
          <p:spPr>
            <a:xfrm>
              <a:off x="4629338" y="1587588"/>
              <a:ext cx="1495200" cy="29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Google Sans"/>
                  <a:ea typeface="Google Sans"/>
                  <a:cs typeface="Google Sans"/>
                  <a:sym typeface="Google Sans"/>
                </a:rPr>
                <a:t>Post</a:t>
              </a:r>
              <a:br>
                <a:rPr lang="en" sz="1300" b="1">
                  <a:latin typeface="Google Sans"/>
                  <a:ea typeface="Google Sans"/>
                  <a:cs typeface="Google Sans"/>
                </a:rPr>
              </a:br>
              <a:r>
                <a:rPr lang="en" sz="1300" b="1">
                  <a:solidFill>
                    <a:schemeClr val="accent1"/>
                  </a:solidFill>
                  <a:latin typeface="Google Sans"/>
                  <a:ea typeface="Google Sans"/>
                  <a:cs typeface="Google Sans"/>
                </a:rPr>
                <a:t>04/26/2024</a:t>
              </a:r>
              <a:endParaRPr lang="en" sz="1100" b="1" i="1">
                <a:solidFill>
                  <a:schemeClr val="accent1"/>
                </a:solidFill>
                <a:latin typeface="Google Sans"/>
                <a:ea typeface="Google Sans"/>
                <a:cs typeface="Google Sans"/>
              </a:endParaRPr>
            </a:p>
          </p:txBody>
        </p:sp>
        <p:sp>
          <p:nvSpPr>
            <p:cNvPr id="589" name="Google Shape;589;p62"/>
            <p:cNvSpPr txBox="1"/>
            <p:nvPr/>
          </p:nvSpPr>
          <p:spPr>
            <a:xfrm>
              <a:off x="6019650" y="1587588"/>
              <a:ext cx="1495200" cy="29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Google Sans"/>
                  <a:ea typeface="Google Sans"/>
                  <a:cs typeface="Google Sans"/>
                  <a:sym typeface="Google Sans"/>
                </a:rPr>
                <a:t>Pre/Post Change Rate %</a:t>
              </a:r>
              <a:endParaRPr sz="1300" b="1">
                <a:solidFill>
                  <a:schemeClr val="accent1"/>
                </a:solidFill>
                <a:latin typeface="Google Sans"/>
                <a:ea typeface="Google Sans"/>
                <a:cs typeface="Google Sans"/>
                <a:sym typeface="Google Sans"/>
              </a:endParaRPr>
            </a:p>
          </p:txBody>
        </p:sp>
        <p:sp>
          <p:nvSpPr>
            <p:cNvPr id="590" name="Google Shape;590;p62"/>
            <p:cNvSpPr txBox="1"/>
            <p:nvPr/>
          </p:nvSpPr>
          <p:spPr>
            <a:xfrm>
              <a:off x="7394300" y="1616050"/>
              <a:ext cx="1495200" cy="29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Google Sans"/>
                  <a:ea typeface="Google Sans"/>
                  <a:cs typeface="Google Sans"/>
                  <a:sym typeface="Google Sans"/>
                </a:rPr>
                <a:t>Goal Achieved? </a:t>
              </a:r>
              <a:r>
                <a:rPr lang="en" sz="1100" b="1">
                  <a:solidFill>
                    <a:schemeClr val="accent1"/>
                  </a:solidFill>
                  <a:latin typeface="Google Sans"/>
                  <a:ea typeface="Google Sans"/>
                  <a:cs typeface="Google Sans"/>
                  <a:sym typeface="Google Sans"/>
                </a:rPr>
                <a:t>(Yes/No)</a:t>
              </a:r>
              <a:endParaRPr sz="1100" b="1">
                <a:solidFill>
                  <a:schemeClr val="accent1"/>
                </a:solidFill>
                <a:latin typeface="Google Sans"/>
                <a:ea typeface="Google Sans"/>
                <a:cs typeface="Google Sans"/>
                <a:sym typeface="Google Sans"/>
              </a:endParaRPr>
            </a:p>
          </p:txBody>
        </p:sp>
        <p:sp>
          <p:nvSpPr>
            <p:cNvPr id="593" name="Google Shape;593;p62"/>
            <p:cNvSpPr txBox="1"/>
            <p:nvPr/>
          </p:nvSpPr>
          <p:spPr>
            <a:xfrm>
              <a:off x="1833863" y="1616038"/>
              <a:ext cx="1495200" cy="29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accent1"/>
                  </a:solidFill>
                  <a:latin typeface="Google Sans"/>
                  <a:ea typeface="Google Sans"/>
                  <a:cs typeface="Google Sans"/>
                  <a:sym typeface="Google Sans"/>
                </a:rPr>
                <a:t>Goal</a:t>
              </a:r>
              <a:endParaRPr sz="1300" b="1">
                <a:solidFill>
                  <a:schemeClr val="accent1"/>
                </a:solidFill>
                <a:latin typeface="Google Sans"/>
                <a:ea typeface="Google Sans"/>
                <a:cs typeface="Google Sans"/>
                <a:sym typeface="Google Sans"/>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5" name="Google Shape;585;p62"/>
          <p:cNvSpPr txBox="1"/>
          <p:nvPr/>
        </p:nvSpPr>
        <p:spPr>
          <a:xfrm>
            <a:off x="3117686" y="4413131"/>
            <a:ext cx="3417600" cy="293400"/>
          </a:xfrm>
          <a:prstGeom prst="rect">
            <a:avLst/>
          </a:prstGeom>
          <a:noFill/>
          <a:ln>
            <a:noFill/>
          </a:ln>
        </p:spPr>
        <p:txBody>
          <a:bodyPr spcFirstLastPara="1" wrap="square" lIns="91425" tIns="45700" rIns="91425" bIns="45700" anchor="ctr" anchorCtr="0">
            <a:noAutofit/>
          </a:bodyPr>
          <a:lstStyle/>
          <a:p>
            <a:pPr marL="0" marR="0" lvl="0" indent="0" algn="l" rtl="0">
              <a:lnSpc>
                <a:spcPct val="130000"/>
              </a:lnSpc>
              <a:spcBef>
                <a:spcPts val="0"/>
              </a:spcBef>
              <a:spcAft>
                <a:spcPts val="0"/>
              </a:spcAft>
              <a:buClr>
                <a:srgbClr val="333336"/>
              </a:buClr>
              <a:buFont typeface="Roboto Condensed"/>
              <a:buNone/>
            </a:pPr>
            <a:endParaRPr sz="1100">
              <a:solidFill>
                <a:srgbClr val="5F6368"/>
              </a:solidFill>
              <a:latin typeface="Roboto"/>
              <a:ea typeface="Roboto"/>
              <a:cs typeface="Roboto"/>
              <a:sym typeface="Roboto"/>
            </a:endParaRPr>
          </a:p>
        </p:txBody>
      </p:sp>
      <p:sp>
        <p:nvSpPr>
          <p:cNvPr id="586" name="Google Shape;586;p62"/>
          <p:cNvSpPr txBox="1"/>
          <p:nvPr/>
        </p:nvSpPr>
        <p:spPr>
          <a:xfrm>
            <a:off x="344900" y="262225"/>
            <a:ext cx="8124924"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2400">
                <a:solidFill>
                  <a:schemeClr val="dk1"/>
                </a:solidFill>
                <a:latin typeface="Google Sans"/>
                <a:ea typeface="Google Sans"/>
                <a:cs typeface="Google Sans"/>
                <a:sym typeface="Google Sans"/>
              </a:rPr>
              <a:t>Marketing Goals Review </a:t>
            </a:r>
            <a:endParaRPr sz="2400">
              <a:solidFill>
                <a:schemeClr val="dk1"/>
              </a:solidFill>
              <a:latin typeface="Google Sans"/>
              <a:ea typeface="Google Sans"/>
              <a:cs typeface="Google Sans"/>
              <a:sym typeface="Google Sans"/>
            </a:endParaRPr>
          </a:p>
        </p:txBody>
      </p:sp>
      <p:sp>
        <p:nvSpPr>
          <p:cNvPr id="3" name="Google Shape;568;p61">
            <a:extLst>
              <a:ext uri="{FF2B5EF4-FFF2-40B4-BE49-F238E27FC236}">
                <a16:creationId xmlns:a16="http://schemas.microsoft.com/office/drawing/2014/main" id="{302DAB97-2D88-5948-A094-D918BB11AA53}"/>
              </a:ext>
            </a:extLst>
          </p:cNvPr>
          <p:cNvSpPr/>
          <p:nvPr/>
        </p:nvSpPr>
        <p:spPr>
          <a:xfrm>
            <a:off x="2188995" y="1227993"/>
            <a:ext cx="4964400" cy="786000"/>
          </a:xfrm>
          <a:prstGeom prst="rect">
            <a:avLst/>
          </a:prstGeom>
          <a:solidFill>
            <a:srgbClr val="EFEF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r>
              <a:rPr lang="en-US" sz="1400" b="0" i="0" u="none" strike="noStrike" cap="none">
                <a:solidFill>
                  <a:srgbClr val="666666"/>
                </a:solidFill>
                <a:latin typeface="Arial"/>
                <a:ea typeface="Arial"/>
                <a:cs typeface="Arial"/>
                <a:sym typeface="Arial"/>
              </a:rPr>
              <a:t>Long term goal – Will need more time to drive enrolment</a:t>
            </a:r>
            <a:endParaRPr sz="1400" b="0" i="0" u="none" strike="noStrike" cap="none">
              <a:solidFill>
                <a:srgbClr val="666666"/>
              </a:solidFill>
              <a:latin typeface="Arial"/>
              <a:ea typeface="Arial"/>
              <a:cs typeface="Arial"/>
              <a:sym typeface="Arial"/>
            </a:endParaRPr>
          </a:p>
        </p:txBody>
      </p:sp>
      <p:sp>
        <p:nvSpPr>
          <p:cNvPr id="4" name="Google Shape;578;p61">
            <a:extLst>
              <a:ext uri="{FF2B5EF4-FFF2-40B4-BE49-F238E27FC236}">
                <a16:creationId xmlns:a16="http://schemas.microsoft.com/office/drawing/2014/main" id="{8943463B-711C-EBBA-DA17-D964BA2AA7F7}"/>
              </a:ext>
            </a:extLst>
          </p:cNvPr>
          <p:cNvSpPr txBox="1"/>
          <p:nvPr/>
        </p:nvSpPr>
        <p:spPr>
          <a:xfrm>
            <a:off x="92895" y="1341543"/>
            <a:ext cx="2029926" cy="558900"/>
          </a:xfrm>
          <a:prstGeom prst="rect">
            <a:avLst/>
          </a:prstGeom>
          <a:noFill/>
          <a:ln>
            <a:noFill/>
          </a:ln>
        </p:spPr>
        <p:txBody>
          <a:bodyPr spcFirstLastPara="1" wrap="square" lIns="91425" tIns="45700" rIns="91425" bIns="45700" anchor="ctr" anchorCtr="0">
            <a:noAutofit/>
          </a:bodyPr>
          <a:lstStyle/>
          <a:p>
            <a:pPr marL="0" marR="0" lvl="0" indent="0" rtl="0">
              <a:lnSpc>
                <a:spcPct val="90000"/>
              </a:lnSpc>
              <a:spcBef>
                <a:spcPts val="0"/>
              </a:spcBef>
              <a:spcAft>
                <a:spcPts val="0"/>
              </a:spcAft>
              <a:buClr>
                <a:srgbClr val="4285F4"/>
              </a:buClr>
              <a:buFont typeface="Roboto Condensed"/>
              <a:buNone/>
            </a:pPr>
            <a:r>
              <a:rPr lang="en" sz="2300">
                <a:solidFill>
                  <a:srgbClr val="4285F4"/>
                </a:solidFill>
                <a:latin typeface="Google Sans"/>
                <a:ea typeface="Google Sans"/>
                <a:cs typeface="Google Sans"/>
                <a:sym typeface="Google Sans"/>
              </a:rPr>
              <a:t>Increase Enrolment</a:t>
            </a:r>
            <a:endParaRPr lang="en-US" sz="2300" i="0" u="none" strike="noStrike" cap="none">
              <a:solidFill>
                <a:srgbClr val="4285F4"/>
              </a:solidFill>
              <a:latin typeface="Google Sans"/>
              <a:ea typeface="Google Sans"/>
              <a:cs typeface="Google Sans"/>
              <a:sym typeface="Google Sans"/>
            </a:endParaRPr>
          </a:p>
        </p:txBody>
      </p:sp>
    </p:spTree>
    <p:extLst>
      <p:ext uri="{BB962C8B-B14F-4D97-AF65-F5344CB8AC3E}">
        <p14:creationId xmlns:p14="http://schemas.microsoft.com/office/powerpoint/2010/main" val="2490227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63"/>
          <p:cNvSpPr txBox="1">
            <a:spLocks noGrp="1"/>
          </p:cNvSpPr>
          <p:nvPr>
            <p:ph type="body" idx="1"/>
          </p:nvPr>
        </p:nvSpPr>
        <p:spPr>
          <a:xfrm>
            <a:off x="427475" y="1083775"/>
            <a:ext cx="8039700" cy="3743700"/>
          </a:xfrm>
          <a:prstGeom prst="rect">
            <a:avLst/>
          </a:prstGeom>
        </p:spPr>
        <p:txBody>
          <a:bodyPr spcFirstLastPara="1" wrap="square" lIns="91425" tIns="91425" rIns="91425" bIns="91425" anchor="t" anchorCtr="0">
            <a:noAutofit/>
          </a:bodyPr>
          <a:lstStyle/>
          <a:p>
            <a:pPr marL="0" indent="0">
              <a:lnSpc>
                <a:spcPct val="100000"/>
              </a:lnSpc>
              <a:buNone/>
            </a:pPr>
            <a:r>
              <a:rPr lang="en" sz="1600" b="1">
                <a:solidFill>
                  <a:schemeClr val="accent1"/>
                </a:solidFill>
                <a:latin typeface="Google Sans"/>
                <a:ea typeface="Google Sans"/>
                <a:cs typeface="Google Sans"/>
                <a:sym typeface="Google Sans"/>
              </a:rPr>
              <a:t>1</a:t>
            </a:r>
            <a:r>
              <a:rPr lang="en" sz="1300">
                <a:solidFill>
                  <a:schemeClr val="accent1"/>
                </a:solidFill>
                <a:latin typeface="Google Sans"/>
                <a:ea typeface="Google Sans"/>
                <a:cs typeface="Google Sans"/>
                <a:sym typeface="Google Sans"/>
              </a:rPr>
              <a:t>          Explain how your Ad Grants campaigns had an impact in supporting the nonprofit’s mission.</a:t>
            </a:r>
            <a:endParaRPr lang="en-US" sz="1300">
              <a:solidFill>
                <a:schemeClr val="accent1"/>
              </a:solidFill>
              <a:latin typeface="Google Sans"/>
              <a:ea typeface="Google Sans"/>
              <a:cs typeface="Google Sans"/>
            </a:endParaRPr>
          </a:p>
          <a:p>
            <a:pPr marL="0" lvl="0" indent="0" algn="l" rtl="0">
              <a:lnSpc>
                <a:spcPct val="100000"/>
              </a:lnSpc>
              <a:spcBef>
                <a:spcPts val="0"/>
              </a:spcBef>
              <a:spcAft>
                <a:spcPts val="0"/>
              </a:spcAft>
              <a:buNone/>
            </a:pPr>
            <a:endParaRPr sz="1300">
              <a:solidFill>
                <a:schemeClr val="accent1"/>
              </a:solidFill>
              <a:latin typeface="Google Sans"/>
              <a:ea typeface="Google Sans"/>
              <a:cs typeface="Google Sans"/>
            </a:endParaRPr>
          </a:p>
          <a:p>
            <a:pPr marL="0" lvl="0" indent="0" algn="l" rtl="0">
              <a:lnSpc>
                <a:spcPct val="100000"/>
              </a:lnSpc>
              <a:spcBef>
                <a:spcPts val="0"/>
              </a:spcBef>
              <a:spcAft>
                <a:spcPts val="0"/>
              </a:spcAft>
              <a:buNone/>
            </a:pPr>
            <a:endParaRPr sz="1300">
              <a:solidFill>
                <a:schemeClr val="accent1"/>
              </a:solidFill>
              <a:latin typeface="Google Sans"/>
              <a:ea typeface="Google Sans"/>
              <a:cs typeface="Google Sans"/>
            </a:endParaRPr>
          </a:p>
          <a:p>
            <a:pPr marL="0" lvl="0" indent="0" algn="l" rtl="0">
              <a:lnSpc>
                <a:spcPct val="100000"/>
              </a:lnSpc>
              <a:spcBef>
                <a:spcPts val="0"/>
              </a:spcBef>
              <a:spcAft>
                <a:spcPts val="0"/>
              </a:spcAft>
              <a:buNone/>
            </a:pPr>
            <a:endParaRPr sz="1300">
              <a:solidFill>
                <a:schemeClr val="accent1"/>
              </a:solidFill>
              <a:latin typeface="Google Sans"/>
              <a:ea typeface="Google Sans"/>
              <a:cs typeface="Google Sans"/>
            </a:endParaRPr>
          </a:p>
          <a:p>
            <a:pPr marL="0" lvl="0" indent="0" algn="l" rtl="0">
              <a:lnSpc>
                <a:spcPct val="100000"/>
              </a:lnSpc>
              <a:spcBef>
                <a:spcPts val="0"/>
              </a:spcBef>
              <a:spcAft>
                <a:spcPts val="0"/>
              </a:spcAft>
              <a:buNone/>
            </a:pPr>
            <a:endParaRPr lang="en" sz="2000" b="1">
              <a:solidFill>
                <a:schemeClr val="accent1"/>
              </a:solidFill>
              <a:latin typeface="Google Sans"/>
              <a:ea typeface="Google Sans"/>
              <a:cs typeface="Google Sans"/>
              <a:sym typeface="Google Sans"/>
            </a:endParaRPr>
          </a:p>
          <a:p>
            <a:pPr marL="0" indent="0">
              <a:lnSpc>
                <a:spcPct val="100000"/>
              </a:lnSpc>
              <a:buNone/>
            </a:pPr>
            <a:r>
              <a:rPr lang="en" sz="1600" b="1">
                <a:solidFill>
                  <a:schemeClr val="accent1"/>
                </a:solidFill>
                <a:latin typeface="Google Sans"/>
                <a:ea typeface="Google Sans"/>
                <a:cs typeface="Google Sans"/>
                <a:sym typeface="Google Sans"/>
              </a:rPr>
              <a:t>2        </a:t>
            </a:r>
            <a:r>
              <a:rPr lang="en" sz="1300">
                <a:solidFill>
                  <a:schemeClr val="accent1"/>
                </a:solidFill>
                <a:latin typeface="Google Sans"/>
                <a:ea typeface="Google Sans"/>
                <a:cs typeface="Google Sans"/>
                <a:sym typeface="Google Sans"/>
              </a:rPr>
              <a:t>How did you design your campaigns to meet the nonprofit’s goals?</a:t>
            </a:r>
            <a:endParaRPr sz="1300">
              <a:solidFill>
                <a:schemeClr val="accent1"/>
              </a:solidFill>
              <a:latin typeface="Google Sans"/>
              <a:ea typeface="Google Sans"/>
              <a:cs typeface="Google Sans"/>
            </a:endParaRPr>
          </a:p>
          <a:p>
            <a:pPr marL="0" lvl="0" indent="0" algn="l" rtl="0">
              <a:lnSpc>
                <a:spcPct val="100000"/>
              </a:lnSpc>
              <a:spcBef>
                <a:spcPts val="0"/>
              </a:spcBef>
              <a:spcAft>
                <a:spcPts val="0"/>
              </a:spcAft>
              <a:buNone/>
            </a:pPr>
            <a:endParaRPr sz="1300">
              <a:solidFill>
                <a:schemeClr val="accent1"/>
              </a:solidFill>
              <a:latin typeface="Google Sans"/>
              <a:ea typeface="Google Sans"/>
              <a:cs typeface="Google Sans"/>
            </a:endParaRPr>
          </a:p>
          <a:p>
            <a:pPr marL="0" lvl="0" indent="0" algn="l" rtl="0">
              <a:lnSpc>
                <a:spcPct val="100000"/>
              </a:lnSpc>
              <a:spcBef>
                <a:spcPts val="0"/>
              </a:spcBef>
              <a:spcAft>
                <a:spcPts val="0"/>
              </a:spcAft>
              <a:buNone/>
            </a:pPr>
            <a:endParaRPr sz="1300">
              <a:solidFill>
                <a:schemeClr val="accent1"/>
              </a:solidFill>
              <a:latin typeface="Google Sans"/>
              <a:ea typeface="Google Sans"/>
              <a:cs typeface="Google Sans"/>
            </a:endParaRPr>
          </a:p>
          <a:p>
            <a:pPr marL="0" lvl="0" indent="0" algn="l" rtl="0">
              <a:lnSpc>
                <a:spcPct val="100000"/>
              </a:lnSpc>
              <a:spcBef>
                <a:spcPts val="0"/>
              </a:spcBef>
              <a:spcAft>
                <a:spcPts val="0"/>
              </a:spcAft>
              <a:buNone/>
            </a:pPr>
            <a:endParaRPr sz="1050">
              <a:solidFill>
                <a:schemeClr val="accent1"/>
              </a:solidFill>
              <a:latin typeface="Google Sans"/>
              <a:ea typeface="Google Sans"/>
              <a:cs typeface="Google Sans"/>
            </a:endParaRPr>
          </a:p>
          <a:p>
            <a:pPr marL="0" lvl="0" indent="0" algn="l" rtl="0">
              <a:lnSpc>
                <a:spcPct val="100000"/>
              </a:lnSpc>
              <a:spcBef>
                <a:spcPts val="0"/>
              </a:spcBef>
              <a:spcAft>
                <a:spcPts val="0"/>
              </a:spcAft>
              <a:buNone/>
            </a:pPr>
            <a:endParaRPr sz="1300">
              <a:solidFill>
                <a:schemeClr val="accent1"/>
              </a:solidFill>
              <a:latin typeface="Google Sans"/>
              <a:ea typeface="Google Sans"/>
              <a:cs typeface="Google Sans"/>
            </a:endParaRPr>
          </a:p>
          <a:p>
            <a:pPr marL="0" lvl="0" indent="0" algn="l" rtl="0">
              <a:lnSpc>
                <a:spcPct val="100000"/>
              </a:lnSpc>
              <a:spcBef>
                <a:spcPts val="0"/>
              </a:spcBef>
              <a:spcAft>
                <a:spcPts val="0"/>
              </a:spcAft>
              <a:buNone/>
            </a:pPr>
            <a:r>
              <a:rPr lang="en" sz="1600" b="1">
                <a:solidFill>
                  <a:schemeClr val="accent1"/>
                </a:solidFill>
                <a:latin typeface="Google Sans"/>
                <a:ea typeface="Google Sans"/>
                <a:cs typeface="Google Sans"/>
                <a:sym typeface="Google Sans"/>
              </a:rPr>
              <a:t>3</a:t>
            </a:r>
            <a:r>
              <a:rPr lang="en" sz="1300">
                <a:solidFill>
                  <a:schemeClr val="accent1"/>
                </a:solidFill>
                <a:latin typeface="Google Sans"/>
                <a:ea typeface="Google Sans"/>
                <a:cs typeface="Google Sans"/>
                <a:sym typeface="Google Sans"/>
              </a:rPr>
              <a:t>	</a:t>
            </a:r>
            <a:endParaRPr>
              <a:solidFill>
                <a:schemeClr val="accent1"/>
              </a:solidFill>
            </a:endParaRPr>
          </a:p>
        </p:txBody>
      </p:sp>
      <p:sp>
        <p:nvSpPr>
          <p:cNvPr id="600" name="Google Shape;600;p63"/>
          <p:cNvSpPr txBox="1">
            <a:spLocks noGrp="1"/>
          </p:cNvSpPr>
          <p:nvPr>
            <p:ph type="title"/>
          </p:nvPr>
        </p:nvSpPr>
        <p:spPr>
          <a:xfrm>
            <a:off x="344501" y="264375"/>
            <a:ext cx="7797000" cy="41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Marketing Goal Achievement &amp; Social Impact</a:t>
            </a:r>
            <a:endParaRPr/>
          </a:p>
        </p:txBody>
      </p:sp>
      <p:sp>
        <p:nvSpPr>
          <p:cNvPr id="601" name="Google Shape;601;p63"/>
          <p:cNvSpPr txBox="1"/>
          <p:nvPr/>
        </p:nvSpPr>
        <p:spPr>
          <a:xfrm>
            <a:off x="922750" y="3182550"/>
            <a:ext cx="7797000" cy="3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accent1"/>
                </a:solidFill>
                <a:latin typeface="Google Sans"/>
                <a:ea typeface="Google Sans"/>
                <a:cs typeface="Google Sans"/>
                <a:sym typeface="Google Sans"/>
              </a:rPr>
              <a:t>What would you advise the nonprofit to change in the future to better accomplish their digital marketing goals?</a:t>
            </a:r>
            <a:endParaRPr sz="1300">
              <a:solidFill>
                <a:schemeClr val="accent1"/>
              </a:solidFill>
              <a:latin typeface="Google Sans"/>
              <a:ea typeface="Google Sans"/>
              <a:cs typeface="Google Sans"/>
            </a:endParaRPr>
          </a:p>
          <a:p>
            <a:pPr marL="0" lvl="0" indent="0" algn="l" rtl="0">
              <a:spcBef>
                <a:spcPts val="0"/>
              </a:spcBef>
              <a:spcAft>
                <a:spcPts val="0"/>
              </a:spcAft>
              <a:buNone/>
            </a:pPr>
            <a:endParaRPr>
              <a:solidFill>
                <a:schemeClr val="accent1"/>
              </a:solidFill>
              <a:latin typeface="Roboto"/>
              <a:ea typeface="Roboto"/>
              <a:cs typeface="Roboto"/>
            </a:endParaRPr>
          </a:p>
        </p:txBody>
      </p:sp>
      <p:sp>
        <p:nvSpPr>
          <p:cNvPr id="602" name="Google Shape;602;p63"/>
          <p:cNvSpPr/>
          <p:nvPr/>
        </p:nvSpPr>
        <p:spPr>
          <a:xfrm>
            <a:off x="991100" y="1468799"/>
            <a:ext cx="7544400" cy="54864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Dream Prep had zero impressions since March 06. Our Campaign has started getting impressions again. </a:t>
            </a:r>
            <a:endParaRPr/>
          </a:p>
        </p:txBody>
      </p:sp>
      <p:sp>
        <p:nvSpPr>
          <p:cNvPr id="603" name="Google Shape;603;p63"/>
          <p:cNvSpPr/>
          <p:nvPr/>
        </p:nvSpPr>
        <p:spPr>
          <a:xfrm>
            <a:off x="991100" y="2621331"/>
            <a:ext cx="7544400" cy="27432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More Keywords, More Ad Groups, Better Ad quality</a:t>
            </a:r>
            <a:endParaRPr/>
          </a:p>
        </p:txBody>
      </p:sp>
      <p:sp>
        <p:nvSpPr>
          <p:cNvPr id="604" name="Google Shape;604;p63"/>
          <p:cNvSpPr/>
          <p:nvPr/>
        </p:nvSpPr>
        <p:spPr>
          <a:xfrm>
            <a:off x="991100" y="3724403"/>
            <a:ext cx="7544400" cy="27432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t>Addition of backlinks, Nonfunctioning Calls to action, more tweaks in the campaign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10" name="Google Shape;610;p64"/>
          <p:cNvSpPr txBox="1">
            <a:spLocks noGrp="1"/>
          </p:cNvSpPr>
          <p:nvPr>
            <p:ph type="title" idx="4294967295"/>
          </p:nvPr>
        </p:nvSpPr>
        <p:spPr>
          <a:xfrm>
            <a:off x="344501" y="264375"/>
            <a:ext cx="7797000" cy="41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1"/>
                </a:solidFill>
              </a:rPr>
              <a:t>Recommended Next Steps</a:t>
            </a:r>
            <a:endParaRPr lang="en-US">
              <a:solidFill>
                <a:schemeClr val="accent1"/>
              </a:solidFill>
            </a:endParaRPr>
          </a:p>
        </p:txBody>
      </p:sp>
      <p:pic>
        <p:nvPicPr>
          <p:cNvPr id="3" name="Picture 2">
            <a:extLst>
              <a:ext uri="{FF2B5EF4-FFF2-40B4-BE49-F238E27FC236}">
                <a16:creationId xmlns:a16="http://schemas.microsoft.com/office/drawing/2014/main" id="{E924F832-4033-893E-7638-0FEA6BC09232}"/>
              </a:ext>
            </a:extLst>
          </p:cNvPr>
          <p:cNvPicPr>
            <a:picLocks noChangeAspect="1"/>
          </p:cNvPicPr>
          <p:nvPr/>
        </p:nvPicPr>
        <p:blipFill>
          <a:blip r:embed="rId3"/>
          <a:stretch>
            <a:fillRect/>
          </a:stretch>
        </p:blipFill>
        <p:spPr>
          <a:xfrm>
            <a:off x="344501" y="984691"/>
            <a:ext cx="6571051" cy="3894434"/>
          </a:xfrm>
          <a:prstGeom prst="rect">
            <a:avLst/>
          </a:prstGeom>
        </p:spPr>
      </p:pic>
      <p:sp>
        <p:nvSpPr>
          <p:cNvPr id="2" name="TextBox 1">
            <a:extLst>
              <a:ext uri="{FF2B5EF4-FFF2-40B4-BE49-F238E27FC236}">
                <a16:creationId xmlns:a16="http://schemas.microsoft.com/office/drawing/2014/main" id="{C1710A39-593A-6802-0A20-DBC8017A5126}"/>
              </a:ext>
            </a:extLst>
          </p:cNvPr>
          <p:cNvSpPr txBox="1"/>
          <p:nvPr/>
        </p:nvSpPr>
        <p:spPr>
          <a:xfrm>
            <a:off x="6997147" y="1450645"/>
            <a:ext cx="2027583" cy="224676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solidFill>
                  <a:schemeClr val="accent4"/>
                </a:solidFill>
              </a:rPr>
              <a:t>The audience segments can be set to Observation instead of Targeting. </a:t>
            </a:r>
          </a:p>
          <a:p>
            <a:pPr marL="285750" indent="-285750">
              <a:buFont typeface="Arial" panose="020B0604020202020204" pitchFamily="34" charset="0"/>
              <a:buChar char="•"/>
            </a:pPr>
            <a:endParaRPr lang="en-US">
              <a:solidFill>
                <a:schemeClr val="accent4"/>
              </a:solidFill>
            </a:endParaRPr>
          </a:p>
          <a:p>
            <a:pPr marL="285750" indent="-285750">
              <a:buFont typeface="Arial" panose="020B0604020202020204" pitchFamily="34" charset="0"/>
              <a:buChar char="•"/>
            </a:pPr>
            <a:r>
              <a:rPr lang="en-US">
                <a:solidFill>
                  <a:schemeClr val="accent4"/>
                </a:solidFill>
              </a:rPr>
              <a:t>We have an option to bid for the targeted segments also</a:t>
            </a:r>
            <a:endParaRPr lang="en-GB">
              <a:solidFill>
                <a:schemeClr val="accent4"/>
              </a:solidFill>
            </a:endParaRPr>
          </a:p>
        </p:txBody>
      </p:sp>
    </p:spTree>
    <p:extLst>
      <p:ext uri="{BB962C8B-B14F-4D97-AF65-F5344CB8AC3E}">
        <p14:creationId xmlns:p14="http://schemas.microsoft.com/office/powerpoint/2010/main" val="4058942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10" name="Google Shape;610;p64"/>
          <p:cNvSpPr txBox="1">
            <a:spLocks noGrp="1"/>
          </p:cNvSpPr>
          <p:nvPr>
            <p:ph type="title" idx="4294967295"/>
          </p:nvPr>
        </p:nvSpPr>
        <p:spPr>
          <a:xfrm>
            <a:off x="344501" y="264375"/>
            <a:ext cx="7797000" cy="41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Recommended Next Steps</a:t>
            </a:r>
            <a:endParaRPr/>
          </a:p>
        </p:txBody>
      </p:sp>
      <p:sp>
        <p:nvSpPr>
          <p:cNvPr id="4" name="TextBox 3">
            <a:extLst>
              <a:ext uri="{FF2B5EF4-FFF2-40B4-BE49-F238E27FC236}">
                <a16:creationId xmlns:a16="http://schemas.microsoft.com/office/drawing/2014/main" id="{D17A3288-F45D-F28D-5092-198902182C73}"/>
              </a:ext>
            </a:extLst>
          </p:cNvPr>
          <p:cNvSpPr txBox="1"/>
          <p:nvPr/>
        </p:nvSpPr>
        <p:spPr>
          <a:xfrm>
            <a:off x="519193" y="1007390"/>
            <a:ext cx="4065537" cy="954107"/>
          </a:xfrm>
          <a:prstGeom prst="rect">
            <a:avLst/>
          </a:prstGeom>
          <a:noFill/>
        </p:spPr>
        <p:txBody>
          <a:bodyPr wrap="none" rtlCol="0">
            <a:spAutoFit/>
          </a:bodyPr>
          <a:lstStyle/>
          <a:p>
            <a:r>
              <a:rPr lang="en-US"/>
              <a:t>Additional Keywords:</a:t>
            </a:r>
          </a:p>
          <a:p>
            <a:endParaRPr lang="en-US"/>
          </a:p>
          <a:p>
            <a:r>
              <a:rPr lang="en-US"/>
              <a:t>Keywords from past campaign: High impressions</a:t>
            </a:r>
          </a:p>
          <a:p>
            <a:endParaRPr lang="en-GB"/>
          </a:p>
        </p:txBody>
      </p:sp>
      <p:sp>
        <p:nvSpPr>
          <p:cNvPr id="6" name="TextBox 5">
            <a:extLst>
              <a:ext uri="{FF2B5EF4-FFF2-40B4-BE49-F238E27FC236}">
                <a16:creationId xmlns:a16="http://schemas.microsoft.com/office/drawing/2014/main" id="{1AD65417-3D95-D2C7-F6FF-24A94A09719B}"/>
              </a:ext>
            </a:extLst>
          </p:cNvPr>
          <p:cNvSpPr txBox="1"/>
          <p:nvPr/>
        </p:nvSpPr>
        <p:spPr>
          <a:xfrm>
            <a:off x="519193" y="1822012"/>
            <a:ext cx="4583622" cy="1815882"/>
          </a:xfrm>
          <a:prstGeom prst="rect">
            <a:avLst/>
          </a:prstGeom>
          <a:noFill/>
        </p:spPr>
        <p:txBody>
          <a:bodyPr wrap="square">
            <a:spAutoFit/>
          </a:bodyPr>
          <a:lstStyle/>
          <a:p>
            <a:pPr rtl="0"/>
            <a:r>
              <a:rPr lang="en-US">
                <a:solidFill>
                  <a:schemeClr val="accent4"/>
                </a:solidFill>
              </a:rPr>
              <a:t>Pre School</a:t>
            </a:r>
          </a:p>
          <a:p>
            <a:pPr rtl="0"/>
            <a:r>
              <a:rPr lang="en-US">
                <a:solidFill>
                  <a:schemeClr val="accent4"/>
                </a:solidFill>
              </a:rPr>
              <a:t>Pre School near me</a:t>
            </a:r>
          </a:p>
          <a:p>
            <a:pPr rtl="0"/>
            <a:r>
              <a:rPr lang="en-US">
                <a:solidFill>
                  <a:schemeClr val="accent4"/>
                </a:solidFill>
              </a:rPr>
              <a:t>Early Learning Academy</a:t>
            </a:r>
          </a:p>
          <a:p>
            <a:pPr rtl="0"/>
            <a:r>
              <a:rPr lang="en-US">
                <a:solidFill>
                  <a:schemeClr val="accent4"/>
                </a:solidFill>
              </a:rPr>
              <a:t>Preschool Curriculum</a:t>
            </a:r>
          </a:p>
          <a:p>
            <a:pPr rtl="0"/>
            <a:r>
              <a:rPr lang="en-US">
                <a:solidFill>
                  <a:schemeClr val="accent4"/>
                </a:solidFill>
              </a:rPr>
              <a:t>Greenville</a:t>
            </a:r>
          </a:p>
          <a:p>
            <a:pPr rtl="0"/>
            <a:r>
              <a:rPr lang="en-US">
                <a:solidFill>
                  <a:schemeClr val="accent4"/>
                </a:solidFill>
              </a:rPr>
              <a:t>Preschool Activities</a:t>
            </a:r>
          </a:p>
          <a:p>
            <a:pPr rtl="0"/>
            <a:r>
              <a:rPr lang="en-US">
                <a:solidFill>
                  <a:schemeClr val="accent4"/>
                </a:solidFill>
              </a:rPr>
              <a:t>Montessori School</a:t>
            </a:r>
          </a:p>
          <a:p>
            <a:pPr rtl="0"/>
            <a:r>
              <a:rPr lang="en-US"/>
              <a:t> </a:t>
            </a:r>
          </a:p>
        </p:txBody>
      </p:sp>
    </p:spTree>
    <p:extLst>
      <p:ext uri="{BB962C8B-B14F-4D97-AF65-F5344CB8AC3E}">
        <p14:creationId xmlns:p14="http://schemas.microsoft.com/office/powerpoint/2010/main" val="780163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415F13-1699-611C-B835-876E22335C01}"/>
              </a:ext>
            </a:extLst>
          </p:cNvPr>
          <p:cNvSpPr txBox="1"/>
          <p:nvPr/>
        </p:nvSpPr>
        <p:spPr>
          <a:xfrm>
            <a:off x="3363977" y="2248584"/>
            <a:ext cx="2416046" cy="646331"/>
          </a:xfrm>
          <a:prstGeom prst="rect">
            <a:avLst/>
          </a:prstGeom>
          <a:noFill/>
        </p:spPr>
        <p:txBody>
          <a:bodyPr wrap="none" rtlCol="0">
            <a:spAutoFit/>
          </a:bodyPr>
          <a:lstStyle/>
          <a:p>
            <a:r>
              <a:rPr lang="en-US" sz="3600">
                <a:solidFill>
                  <a:schemeClr val="accent1"/>
                </a:solidFill>
              </a:rPr>
              <a:t>Thank You</a:t>
            </a:r>
            <a:endParaRPr lang="en-GB" sz="3600">
              <a:solidFill>
                <a:schemeClr val="accent1"/>
              </a:solidFill>
            </a:endParaRPr>
          </a:p>
        </p:txBody>
      </p:sp>
    </p:spTree>
    <p:extLst>
      <p:ext uri="{BB962C8B-B14F-4D97-AF65-F5344CB8AC3E}">
        <p14:creationId xmlns:p14="http://schemas.microsoft.com/office/powerpoint/2010/main" val="2277288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CF4715-1A76-E57E-8417-D8370FE8B986}"/>
              </a:ext>
            </a:extLst>
          </p:cNvPr>
          <p:cNvSpPr txBox="1"/>
          <p:nvPr/>
        </p:nvSpPr>
        <p:spPr>
          <a:xfrm>
            <a:off x="336884" y="267703"/>
            <a:ext cx="450582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3C4043"/>
                </a:solidFill>
              </a:rPr>
              <a:t>Campaign Recap &amp; Analysis</a:t>
            </a:r>
          </a:p>
          <a:p>
            <a:endParaRPr lang="en-US"/>
          </a:p>
        </p:txBody>
      </p:sp>
      <p:pic>
        <p:nvPicPr>
          <p:cNvPr id="4" name="Picture 3" descr="A screenshot of a web page&#10;&#10;Description automatically generated">
            <a:extLst>
              <a:ext uri="{FF2B5EF4-FFF2-40B4-BE49-F238E27FC236}">
                <a16:creationId xmlns:a16="http://schemas.microsoft.com/office/drawing/2014/main" id="{111EF172-4E91-2858-884F-16AE05E0B8D0}"/>
              </a:ext>
            </a:extLst>
          </p:cNvPr>
          <p:cNvPicPr>
            <a:picLocks noChangeAspect="1"/>
          </p:cNvPicPr>
          <p:nvPr/>
        </p:nvPicPr>
        <p:blipFill>
          <a:blip r:embed="rId2"/>
          <a:stretch>
            <a:fillRect/>
          </a:stretch>
        </p:blipFill>
        <p:spPr>
          <a:xfrm>
            <a:off x="830179" y="1150514"/>
            <a:ext cx="7483643" cy="3376009"/>
          </a:xfrm>
          <a:prstGeom prst="rect">
            <a:avLst/>
          </a:prstGeom>
        </p:spPr>
      </p:pic>
    </p:spTree>
    <p:extLst>
      <p:ext uri="{BB962C8B-B14F-4D97-AF65-F5344CB8AC3E}">
        <p14:creationId xmlns:p14="http://schemas.microsoft.com/office/powerpoint/2010/main" val="623446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9968A4-3224-1A4C-4F5B-99E7AACF5A5A}"/>
              </a:ext>
            </a:extLst>
          </p:cNvPr>
          <p:cNvPicPr>
            <a:picLocks noChangeAspect="1"/>
          </p:cNvPicPr>
          <p:nvPr/>
        </p:nvPicPr>
        <p:blipFill>
          <a:blip r:embed="rId2"/>
          <a:stretch>
            <a:fillRect/>
          </a:stretch>
        </p:blipFill>
        <p:spPr>
          <a:xfrm>
            <a:off x="1962613" y="1036689"/>
            <a:ext cx="5218772" cy="2472451"/>
          </a:xfrm>
          <a:prstGeom prst="rect">
            <a:avLst/>
          </a:prstGeom>
        </p:spPr>
      </p:pic>
      <p:sp>
        <p:nvSpPr>
          <p:cNvPr id="4" name="TextBox 3">
            <a:extLst>
              <a:ext uri="{FF2B5EF4-FFF2-40B4-BE49-F238E27FC236}">
                <a16:creationId xmlns:a16="http://schemas.microsoft.com/office/drawing/2014/main" id="{5652B1A5-96A3-952A-B103-8C72141B6A7D}"/>
              </a:ext>
            </a:extLst>
          </p:cNvPr>
          <p:cNvSpPr txBox="1"/>
          <p:nvPr/>
        </p:nvSpPr>
        <p:spPr>
          <a:xfrm>
            <a:off x="3065015" y="3680962"/>
            <a:ext cx="3013967" cy="338554"/>
          </a:xfrm>
          <a:prstGeom prst="rect">
            <a:avLst/>
          </a:prstGeom>
          <a:noFill/>
        </p:spPr>
        <p:txBody>
          <a:bodyPr wrap="none" rtlCol="0">
            <a:spAutoFit/>
          </a:bodyPr>
          <a:lstStyle/>
          <a:p>
            <a:r>
              <a:rPr lang="en-US" sz="1600" b="1">
                <a:solidFill>
                  <a:schemeClr val="tx1"/>
                </a:solidFill>
                <a:latin typeface="Google Sans"/>
                <a:ea typeface="Google Sans"/>
                <a:cs typeface="Google Sans"/>
              </a:rPr>
              <a:t>Non-functional call to action</a:t>
            </a:r>
            <a:endParaRPr lang="en-GB" sz="1600" b="1">
              <a:solidFill>
                <a:schemeClr val="tx1"/>
              </a:solidFill>
              <a:latin typeface="Google Sans"/>
              <a:ea typeface="Google Sans"/>
              <a:cs typeface="Google Sans"/>
            </a:endParaRPr>
          </a:p>
        </p:txBody>
      </p:sp>
      <p:sp>
        <p:nvSpPr>
          <p:cNvPr id="5" name="Google Shape;157;p21">
            <a:extLst>
              <a:ext uri="{FF2B5EF4-FFF2-40B4-BE49-F238E27FC236}">
                <a16:creationId xmlns:a16="http://schemas.microsoft.com/office/drawing/2014/main" id="{F445325D-A48C-144E-13E0-F52C12D39BC5}"/>
              </a:ext>
            </a:extLst>
          </p:cNvPr>
          <p:cNvSpPr txBox="1"/>
          <p:nvPr/>
        </p:nvSpPr>
        <p:spPr>
          <a:xfrm>
            <a:off x="178420" y="328167"/>
            <a:ext cx="7463882"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2400">
                <a:solidFill>
                  <a:schemeClr val="dk1"/>
                </a:solidFill>
                <a:latin typeface="Google Sans"/>
                <a:ea typeface="Google Sans"/>
                <a:cs typeface="Google Sans"/>
                <a:sym typeface="Google Sans"/>
              </a:rPr>
              <a:t>Webpage recommendation based on SEO analysis</a:t>
            </a:r>
            <a:endParaRPr sz="2400">
              <a:solidFill>
                <a:srgbClr val="3C4043"/>
              </a:solidFill>
              <a:latin typeface="Google Sans"/>
              <a:ea typeface="Google Sans"/>
              <a:cs typeface="Google Sans"/>
              <a:sym typeface="Google Sans"/>
            </a:endParaRPr>
          </a:p>
        </p:txBody>
      </p:sp>
    </p:spTree>
    <p:extLst>
      <p:ext uri="{BB962C8B-B14F-4D97-AF65-F5344CB8AC3E}">
        <p14:creationId xmlns:p14="http://schemas.microsoft.com/office/powerpoint/2010/main" val="1174052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7;p21">
            <a:extLst>
              <a:ext uri="{FF2B5EF4-FFF2-40B4-BE49-F238E27FC236}">
                <a16:creationId xmlns:a16="http://schemas.microsoft.com/office/drawing/2014/main" id="{90A9273C-EB1E-1E24-E027-EB030E54554E}"/>
              </a:ext>
            </a:extLst>
          </p:cNvPr>
          <p:cNvSpPr txBox="1"/>
          <p:nvPr/>
        </p:nvSpPr>
        <p:spPr>
          <a:xfrm>
            <a:off x="178420" y="328167"/>
            <a:ext cx="7463882" cy="53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 sz="2400">
                <a:solidFill>
                  <a:schemeClr val="dk1"/>
                </a:solidFill>
                <a:latin typeface="Google Sans"/>
                <a:ea typeface="Google Sans"/>
                <a:cs typeface="Google Sans"/>
                <a:sym typeface="Google Sans"/>
              </a:rPr>
              <a:t>Webpage recommendation based on SEO analysis</a:t>
            </a:r>
            <a:endParaRPr sz="2400">
              <a:solidFill>
                <a:srgbClr val="3C4043"/>
              </a:solidFill>
              <a:latin typeface="Google Sans"/>
              <a:ea typeface="Google Sans"/>
              <a:cs typeface="Google Sans"/>
              <a:sym typeface="Google Sans"/>
            </a:endParaRPr>
          </a:p>
        </p:txBody>
      </p:sp>
      <p:pic>
        <p:nvPicPr>
          <p:cNvPr id="4" name="Picture 3">
            <a:extLst>
              <a:ext uri="{FF2B5EF4-FFF2-40B4-BE49-F238E27FC236}">
                <a16:creationId xmlns:a16="http://schemas.microsoft.com/office/drawing/2014/main" id="{9BEC8D85-3956-C5A5-BFE3-41AB1754ADAE}"/>
              </a:ext>
            </a:extLst>
          </p:cNvPr>
          <p:cNvPicPr>
            <a:picLocks noChangeAspect="1"/>
          </p:cNvPicPr>
          <p:nvPr/>
        </p:nvPicPr>
        <p:blipFill>
          <a:blip r:embed="rId2"/>
          <a:stretch>
            <a:fillRect/>
          </a:stretch>
        </p:blipFill>
        <p:spPr>
          <a:xfrm>
            <a:off x="3528256" y="1369939"/>
            <a:ext cx="2087485" cy="849605"/>
          </a:xfrm>
          <a:prstGeom prst="rect">
            <a:avLst/>
          </a:prstGeom>
        </p:spPr>
      </p:pic>
      <p:sp>
        <p:nvSpPr>
          <p:cNvPr id="5" name="Google Shape;156;p21">
            <a:extLst>
              <a:ext uri="{FF2B5EF4-FFF2-40B4-BE49-F238E27FC236}">
                <a16:creationId xmlns:a16="http://schemas.microsoft.com/office/drawing/2014/main" id="{14418F2A-ADB4-B4B1-A938-72D41625E34A}"/>
              </a:ext>
            </a:extLst>
          </p:cNvPr>
          <p:cNvSpPr txBox="1"/>
          <p:nvPr/>
        </p:nvSpPr>
        <p:spPr>
          <a:xfrm>
            <a:off x="2122449" y="958549"/>
            <a:ext cx="4899102" cy="411390"/>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US" sz="1600" b="1">
                <a:solidFill>
                  <a:schemeClr val="tx1"/>
                </a:solidFill>
                <a:latin typeface="Google Sans"/>
                <a:ea typeface="Google Sans"/>
                <a:cs typeface="Google Sans"/>
              </a:rPr>
              <a:t>Meta Description tag missing</a:t>
            </a:r>
            <a:endParaRPr lang="en" sz="1800">
              <a:solidFill>
                <a:schemeClr val="tx1"/>
              </a:solidFill>
              <a:ea typeface="Google Sans"/>
            </a:endParaRPr>
          </a:p>
          <a:p>
            <a:pPr algn="ctr">
              <a:lnSpc>
                <a:spcPct val="130000"/>
              </a:lnSpc>
              <a:buClr>
                <a:schemeClr val="accent2"/>
              </a:buClr>
              <a:buSzPts val="1100"/>
            </a:pPr>
            <a:endParaRPr lang="en" sz="1100">
              <a:solidFill>
                <a:schemeClr val="tx1"/>
              </a:solidFill>
              <a:latin typeface="Google Sans"/>
              <a:ea typeface="Google Sans"/>
              <a:cs typeface="Google Sans"/>
            </a:endParaRPr>
          </a:p>
          <a:p>
            <a:pPr algn="ctr">
              <a:lnSpc>
                <a:spcPct val="130000"/>
              </a:lnSpc>
              <a:buClr>
                <a:schemeClr val="accent2"/>
              </a:buClr>
              <a:buSzPts val="1100"/>
            </a:pPr>
            <a:endParaRPr lang="en-US">
              <a:solidFill>
                <a:schemeClr val="tx1"/>
              </a:solidFill>
              <a:latin typeface="Google Sans"/>
              <a:ea typeface="Google Sans"/>
              <a:cs typeface="Google Sans"/>
            </a:endParaRPr>
          </a:p>
        </p:txBody>
      </p:sp>
      <p:sp>
        <p:nvSpPr>
          <p:cNvPr id="6" name="Google Shape;156;p21">
            <a:extLst>
              <a:ext uri="{FF2B5EF4-FFF2-40B4-BE49-F238E27FC236}">
                <a16:creationId xmlns:a16="http://schemas.microsoft.com/office/drawing/2014/main" id="{767F441E-E054-A351-C3A0-E5AC77AA5CF6}"/>
              </a:ext>
            </a:extLst>
          </p:cNvPr>
          <p:cNvSpPr txBox="1"/>
          <p:nvPr/>
        </p:nvSpPr>
        <p:spPr>
          <a:xfrm>
            <a:off x="2122449" y="2732324"/>
            <a:ext cx="4899102" cy="439517"/>
          </a:xfrm>
          <a:prstGeom prst="rect">
            <a:avLst/>
          </a:prstGeom>
          <a:noFill/>
          <a:ln>
            <a:noFill/>
          </a:ln>
        </p:spPr>
        <p:txBody>
          <a:bodyPr spcFirstLastPara="1" wrap="square" lIns="91425" tIns="91425" rIns="91425" bIns="91425" anchor="t" anchorCtr="0">
            <a:noAutofit/>
          </a:bodyPr>
          <a:lstStyle/>
          <a:p>
            <a:pPr algn="ctr">
              <a:buClr>
                <a:schemeClr val="dk1"/>
              </a:buClr>
              <a:buSzPts val="1100"/>
            </a:pPr>
            <a:r>
              <a:rPr lang="en-US" sz="1600" b="1">
                <a:solidFill>
                  <a:schemeClr val="tx1"/>
                </a:solidFill>
                <a:latin typeface="Google Sans"/>
                <a:ea typeface="Google Sans"/>
                <a:cs typeface="Google Sans"/>
              </a:rPr>
              <a:t>Backlinks missing</a:t>
            </a:r>
            <a:endParaRPr lang="en" sz="1800">
              <a:solidFill>
                <a:schemeClr val="tx1"/>
              </a:solidFill>
              <a:ea typeface="Google Sans"/>
            </a:endParaRPr>
          </a:p>
          <a:p>
            <a:pPr algn="ctr">
              <a:lnSpc>
                <a:spcPct val="130000"/>
              </a:lnSpc>
              <a:buClr>
                <a:schemeClr val="accent2"/>
              </a:buClr>
              <a:buSzPts val="1100"/>
            </a:pPr>
            <a:endParaRPr lang="en" sz="1100">
              <a:solidFill>
                <a:schemeClr val="tx1"/>
              </a:solidFill>
              <a:latin typeface="Google Sans"/>
              <a:ea typeface="Google Sans"/>
              <a:cs typeface="Google Sans"/>
            </a:endParaRPr>
          </a:p>
          <a:p>
            <a:pPr algn="ctr">
              <a:lnSpc>
                <a:spcPct val="130000"/>
              </a:lnSpc>
              <a:buClr>
                <a:schemeClr val="accent2"/>
              </a:buClr>
              <a:buSzPts val="1100"/>
            </a:pPr>
            <a:endParaRPr lang="en-US">
              <a:solidFill>
                <a:schemeClr val="tx1"/>
              </a:solidFill>
              <a:latin typeface="Google Sans"/>
              <a:ea typeface="Google Sans"/>
              <a:cs typeface="Google Sans"/>
            </a:endParaRPr>
          </a:p>
        </p:txBody>
      </p:sp>
      <p:pic>
        <p:nvPicPr>
          <p:cNvPr id="8" name="Picture 7">
            <a:extLst>
              <a:ext uri="{FF2B5EF4-FFF2-40B4-BE49-F238E27FC236}">
                <a16:creationId xmlns:a16="http://schemas.microsoft.com/office/drawing/2014/main" id="{FD8ACFBC-633B-6516-0A80-0232308F246C}"/>
              </a:ext>
            </a:extLst>
          </p:cNvPr>
          <p:cNvPicPr>
            <a:picLocks noChangeAspect="1"/>
          </p:cNvPicPr>
          <p:nvPr/>
        </p:nvPicPr>
        <p:blipFill>
          <a:blip r:embed="rId3"/>
          <a:stretch>
            <a:fillRect/>
          </a:stretch>
        </p:blipFill>
        <p:spPr>
          <a:xfrm>
            <a:off x="1274954" y="3143279"/>
            <a:ext cx="6594088" cy="1082684"/>
          </a:xfrm>
          <a:prstGeom prst="rect">
            <a:avLst/>
          </a:prstGeom>
        </p:spPr>
      </p:pic>
    </p:spTree>
    <p:extLst>
      <p:ext uri="{BB962C8B-B14F-4D97-AF65-F5344CB8AC3E}">
        <p14:creationId xmlns:p14="http://schemas.microsoft.com/office/powerpoint/2010/main" val="620260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42E098-847C-D083-DDB8-879D530A9BC0}"/>
              </a:ext>
            </a:extLst>
          </p:cNvPr>
          <p:cNvSpPr txBox="1"/>
          <p:nvPr/>
        </p:nvSpPr>
        <p:spPr>
          <a:xfrm>
            <a:off x="197590" y="99122"/>
            <a:ext cx="809914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accent1"/>
                </a:solidFill>
                <a:latin typeface="Google Sans"/>
              </a:rPr>
              <a:t>ABOUT THE ORGANISATION</a:t>
            </a:r>
            <a:endParaRPr lang="en-US">
              <a:solidFill>
                <a:schemeClr val="accent1"/>
              </a:solidFill>
            </a:endParaRPr>
          </a:p>
          <a:p>
            <a:pPr marL="457200" indent="-457200">
              <a:buAutoNum type="arabicPeriod"/>
            </a:pPr>
            <a:endParaRPr lang="en-US" sz="2400">
              <a:solidFill>
                <a:schemeClr val="accent1"/>
              </a:solidFill>
              <a:latin typeface="Google Sans"/>
            </a:endParaRPr>
          </a:p>
        </p:txBody>
      </p:sp>
      <p:sp>
        <p:nvSpPr>
          <p:cNvPr id="3" name="TextBox 2">
            <a:extLst>
              <a:ext uri="{FF2B5EF4-FFF2-40B4-BE49-F238E27FC236}">
                <a16:creationId xmlns:a16="http://schemas.microsoft.com/office/drawing/2014/main" id="{FF67ACA9-1C35-DCCE-778D-D0B6A3363097}"/>
              </a:ext>
            </a:extLst>
          </p:cNvPr>
          <p:cNvSpPr txBox="1"/>
          <p:nvPr/>
        </p:nvSpPr>
        <p:spPr>
          <a:xfrm>
            <a:off x="201324" y="519219"/>
            <a:ext cx="7781753" cy="42131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a:solidFill>
                  <a:schemeClr val="accent3"/>
                </a:solidFill>
              </a:rPr>
              <a:t>Mission</a:t>
            </a:r>
            <a:r>
              <a:rPr lang="en-US" sz="1200">
                <a:solidFill>
                  <a:schemeClr val="accent3"/>
                </a:solidFill>
              </a:rPr>
              <a:t>:</a:t>
            </a:r>
          </a:p>
          <a:p>
            <a:pPr marL="285750" lvl="1" indent="-285750">
              <a:lnSpc>
                <a:spcPct val="150000"/>
              </a:lnSpc>
              <a:buChar char="•"/>
            </a:pPr>
            <a:r>
              <a:rPr lang="en-US" sz="1200">
                <a:solidFill>
                  <a:srgbClr val="0D0D0D"/>
                </a:solidFill>
              </a:rPr>
              <a:t>Fostering a nurturing environment that promotes independence, curiosity, and creativity in young children. The academy's mission is to empower children to become confident, compassionate, and lifelong learners.</a:t>
            </a:r>
            <a:endParaRPr lang="en-US" sz="1200"/>
          </a:p>
          <a:p>
            <a:pPr marL="285750" lvl="1" indent="-285750">
              <a:lnSpc>
                <a:spcPct val="150000"/>
              </a:lnSpc>
              <a:buChar char="•"/>
            </a:pPr>
            <a:endParaRPr lang="en-US" sz="1200">
              <a:solidFill>
                <a:srgbClr val="0D0D0D"/>
              </a:solidFill>
            </a:endParaRPr>
          </a:p>
          <a:p>
            <a:pPr>
              <a:lnSpc>
                <a:spcPct val="150000"/>
              </a:lnSpc>
            </a:pPr>
            <a:r>
              <a:rPr lang="en-US" sz="1200" b="1">
                <a:solidFill>
                  <a:schemeClr val="accent1"/>
                </a:solidFill>
              </a:rPr>
              <a:t>Values</a:t>
            </a:r>
            <a:r>
              <a:rPr lang="en-US" sz="1200">
                <a:solidFill>
                  <a:schemeClr val="accent1"/>
                </a:solidFill>
              </a:rPr>
              <a:t>:</a:t>
            </a:r>
          </a:p>
          <a:p>
            <a:pPr marL="285750" lvl="1" indent="-285750">
              <a:lnSpc>
                <a:spcPct val="150000"/>
              </a:lnSpc>
              <a:buChar char="•"/>
            </a:pPr>
            <a:r>
              <a:rPr lang="en-US" sz="1200">
                <a:solidFill>
                  <a:srgbClr val="0D0D0D"/>
                </a:solidFill>
              </a:rPr>
              <a:t>Emphasizing individualized learning, hands-on activities</a:t>
            </a:r>
            <a:endParaRPr lang="en-US" sz="1200"/>
          </a:p>
          <a:p>
            <a:pPr marL="285750" lvl="1" indent="-285750">
              <a:lnSpc>
                <a:spcPct val="150000"/>
              </a:lnSpc>
              <a:buChar char="•"/>
            </a:pPr>
            <a:r>
              <a:rPr lang="en-US" sz="1200">
                <a:solidFill>
                  <a:srgbClr val="0D0D0D"/>
                </a:solidFill>
              </a:rPr>
              <a:t>Focus on critical thinking and collaboration</a:t>
            </a:r>
          </a:p>
          <a:p>
            <a:pPr marL="285750" lvl="1" indent="-285750">
              <a:lnSpc>
                <a:spcPct val="150000"/>
              </a:lnSpc>
              <a:buChar char="•"/>
            </a:pPr>
            <a:endParaRPr lang="en-US" sz="1200">
              <a:solidFill>
                <a:srgbClr val="0D0D0D"/>
              </a:solidFill>
            </a:endParaRPr>
          </a:p>
          <a:p>
            <a:pPr lvl="1">
              <a:lnSpc>
                <a:spcPct val="150000"/>
              </a:lnSpc>
            </a:pPr>
            <a:r>
              <a:rPr lang="en-US" sz="1200" b="1">
                <a:solidFill>
                  <a:schemeClr val="accent4"/>
                </a:solidFill>
              </a:rPr>
              <a:t>Educational Approach</a:t>
            </a:r>
            <a:r>
              <a:rPr lang="en-US" sz="1200">
                <a:solidFill>
                  <a:schemeClr val="accent4"/>
                </a:solidFill>
              </a:rPr>
              <a:t>:</a:t>
            </a:r>
            <a:endParaRPr lang="en-US">
              <a:solidFill>
                <a:schemeClr val="accent4"/>
              </a:solidFill>
            </a:endParaRPr>
          </a:p>
          <a:p>
            <a:pPr marL="285750" lvl="1" indent="-285750">
              <a:lnSpc>
                <a:spcPct val="150000"/>
              </a:lnSpc>
              <a:buChar char="•"/>
            </a:pPr>
            <a:r>
              <a:rPr lang="en-US" sz="1200">
                <a:solidFill>
                  <a:srgbClr val="0D0D0D"/>
                </a:solidFill>
              </a:rPr>
              <a:t>STEAM-based curriculum (Science, Technology, Engineering, Arts, and Mathematics) </a:t>
            </a:r>
            <a:endParaRPr lang="en-US" sz="1200"/>
          </a:p>
          <a:p>
            <a:pPr marL="285750" lvl="1" indent="-285750">
              <a:lnSpc>
                <a:spcPct val="150000"/>
              </a:lnSpc>
              <a:buChar char="•"/>
            </a:pPr>
            <a:r>
              <a:rPr lang="en-US" sz="1200">
                <a:solidFill>
                  <a:srgbClr val="0D0D0D"/>
                </a:solidFill>
              </a:rPr>
              <a:t>Designed to inspire curiosity and innovation. </a:t>
            </a:r>
            <a:endParaRPr lang="en-US">
              <a:solidFill>
                <a:schemeClr val="accent2"/>
              </a:solidFill>
            </a:endParaRPr>
          </a:p>
          <a:p>
            <a:pPr marL="285750" lvl="1" indent="-285750">
              <a:lnSpc>
                <a:spcPct val="150000"/>
              </a:lnSpc>
              <a:buChar char="•"/>
            </a:pPr>
            <a:endParaRPr lang="en-US" sz="1200">
              <a:solidFill>
                <a:srgbClr val="0D0D0D"/>
              </a:solidFill>
            </a:endParaRPr>
          </a:p>
          <a:p>
            <a:pPr lvl="1">
              <a:lnSpc>
                <a:spcPct val="150000"/>
              </a:lnSpc>
            </a:pPr>
            <a:r>
              <a:rPr lang="en-US" sz="1200" b="1">
                <a:solidFill>
                  <a:schemeClr val="accent2"/>
                </a:solidFill>
              </a:rPr>
              <a:t>Community Involvement</a:t>
            </a:r>
            <a:r>
              <a:rPr lang="en-US" sz="1200">
                <a:solidFill>
                  <a:schemeClr val="accent2"/>
                </a:solidFill>
              </a:rPr>
              <a:t>:</a:t>
            </a:r>
            <a:endParaRPr lang="en-US">
              <a:solidFill>
                <a:schemeClr val="accent2"/>
              </a:solidFill>
            </a:endParaRPr>
          </a:p>
          <a:p>
            <a:pPr marL="171450" lvl="1" indent="-171450">
              <a:lnSpc>
                <a:spcPct val="150000"/>
              </a:lnSpc>
              <a:buChar char="•"/>
            </a:pPr>
            <a:r>
              <a:rPr lang="en-US" sz="1200">
                <a:solidFill>
                  <a:srgbClr val="0D0D0D"/>
                </a:solidFill>
              </a:rPr>
              <a:t>   Engages with the local community through events and partnerships</a:t>
            </a:r>
          </a:p>
          <a:p>
            <a:pPr lvl="1">
              <a:lnSpc>
                <a:spcPct val="150000"/>
              </a:lnSpc>
            </a:pPr>
            <a:endParaRPr lang="en-US" sz="1200">
              <a:solidFill>
                <a:srgbClr val="0D0D0D"/>
              </a:solidFill>
            </a:endParaRPr>
          </a:p>
        </p:txBody>
      </p:sp>
    </p:spTree>
    <p:extLst>
      <p:ext uri="{BB962C8B-B14F-4D97-AF65-F5344CB8AC3E}">
        <p14:creationId xmlns:p14="http://schemas.microsoft.com/office/powerpoint/2010/main" val="1028517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t="-32000" b="-3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CB0B2D-E676-3ECB-78AE-E335C2588AD1}"/>
              </a:ext>
            </a:extLst>
          </p:cNvPr>
          <p:cNvSpPr txBox="1"/>
          <p:nvPr/>
        </p:nvSpPr>
        <p:spPr>
          <a:xfrm>
            <a:off x="266331" y="854476"/>
            <a:ext cx="217502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highlight>
                  <a:srgbClr val="FFFF00"/>
                </a:highlight>
                <a:latin typeface="Google Sans"/>
              </a:rPr>
              <a:t>Target Audience</a:t>
            </a:r>
          </a:p>
        </p:txBody>
      </p:sp>
    </p:spTree>
    <p:extLst>
      <p:ext uri="{BB962C8B-B14F-4D97-AF65-F5344CB8AC3E}">
        <p14:creationId xmlns:p14="http://schemas.microsoft.com/office/powerpoint/2010/main" val="3233426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2" name="Google Shape;542;p59"/>
          <p:cNvSpPr txBox="1">
            <a:spLocks noGrp="1"/>
          </p:cNvSpPr>
          <p:nvPr>
            <p:ph type="title"/>
          </p:nvPr>
        </p:nvSpPr>
        <p:spPr>
          <a:xfrm>
            <a:off x="328008" y="6361"/>
            <a:ext cx="6541968" cy="64472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accent4"/>
                </a:solidFill>
              </a:rPr>
              <a:t>Executive Summary</a:t>
            </a:r>
            <a:endParaRPr lang="en-US">
              <a:solidFill>
                <a:schemeClr val="accent4"/>
              </a:solidFill>
            </a:endParaRPr>
          </a:p>
          <a:p>
            <a:pPr marL="0" lvl="0" indent="0" algn="l" rtl="0">
              <a:spcBef>
                <a:spcPts val="0"/>
              </a:spcBef>
              <a:spcAft>
                <a:spcPts val="0"/>
              </a:spcAft>
              <a:buNone/>
            </a:pPr>
            <a:endParaRPr>
              <a:solidFill>
                <a:schemeClr val="accent4"/>
              </a:solidFill>
            </a:endParaRPr>
          </a:p>
        </p:txBody>
      </p:sp>
      <p:sp>
        <p:nvSpPr>
          <p:cNvPr id="543" name="Google Shape;543;p59"/>
          <p:cNvSpPr txBox="1"/>
          <p:nvPr/>
        </p:nvSpPr>
        <p:spPr>
          <a:xfrm>
            <a:off x="350050" y="465415"/>
            <a:ext cx="6790326" cy="519722"/>
          </a:xfrm>
          <a:prstGeom prst="rect">
            <a:avLst/>
          </a:prstGeom>
          <a:noFill/>
          <a:ln>
            <a:noFill/>
          </a:ln>
        </p:spPr>
        <p:txBody>
          <a:bodyPr spcFirstLastPara="1" wrap="square" lIns="91425" tIns="91425" rIns="91425" bIns="91425" anchor="t" anchorCtr="0">
            <a:noAutofit/>
          </a:bodyPr>
          <a:lstStyle/>
          <a:p>
            <a:r>
              <a:rPr lang="en-US">
                <a:solidFill>
                  <a:schemeClr val="bg1"/>
                </a:solidFill>
                <a:ea typeface="Google Sans"/>
                <a:cs typeface="Google Sans"/>
                <a:sym typeface="Google Sans"/>
              </a:rPr>
              <a:t>What are your key takeaways or learnings from this project? </a:t>
            </a:r>
            <a:endParaRPr lang="en-US">
              <a:solidFill>
                <a:schemeClr val="bg1"/>
              </a:solidFill>
              <a:ea typeface="Google Sans"/>
              <a:cs typeface="Google Sans"/>
            </a:endParaRPr>
          </a:p>
          <a:p>
            <a:pPr marL="0" lvl="0" indent="0" algn="l" rtl="0">
              <a:spcBef>
                <a:spcPts val="0"/>
              </a:spcBef>
              <a:spcAft>
                <a:spcPts val="0"/>
              </a:spcAft>
              <a:buNone/>
            </a:pPr>
            <a:endParaRPr lang="en-US">
              <a:solidFill>
                <a:schemeClr val="bg1"/>
              </a:solidFill>
              <a:ea typeface="Roboto"/>
              <a:cs typeface="Roboto"/>
            </a:endParaRPr>
          </a:p>
        </p:txBody>
      </p:sp>
      <p:sp>
        <p:nvSpPr>
          <p:cNvPr id="3" name="TextBox 2">
            <a:extLst>
              <a:ext uri="{FF2B5EF4-FFF2-40B4-BE49-F238E27FC236}">
                <a16:creationId xmlns:a16="http://schemas.microsoft.com/office/drawing/2014/main" id="{7C9B3CF3-D14F-09AA-99CE-31F178A568F0}"/>
              </a:ext>
            </a:extLst>
          </p:cNvPr>
          <p:cNvSpPr txBox="1"/>
          <p:nvPr/>
        </p:nvSpPr>
        <p:spPr>
          <a:xfrm>
            <a:off x="371751" y="887768"/>
            <a:ext cx="8605792" cy="4536306"/>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a:solidFill>
                  <a:schemeClr val="accent3"/>
                </a:solidFill>
              </a:rPr>
              <a:t>Campaign Achievements</a:t>
            </a:r>
            <a:r>
              <a:rPr lang="en-US" sz="1200">
                <a:solidFill>
                  <a:schemeClr val="accent3"/>
                </a:solidFill>
              </a:rPr>
              <a:t>:</a:t>
            </a:r>
          </a:p>
          <a:p>
            <a:pPr marL="171450" indent="-171450">
              <a:lnSpc>
                <a:spcPct val="150000"/>
              </a:lnSpc>
              <a:buChar char="•"/>
            </a:pPr>
            <a:r>
              <a:rPr lang="en-US" sz="1200">
                <a:solidFill>
                  <a:schemeClr val="tx1">
                    <a:lumMod val="50000"/>
                  </a:schemeClr>
                </a:solidFill>
              </a:rPr>
              <a:t>   Improved ad quality score by 80% leading to potential increase in engagement </a:t>
            </a:r>
          </a:p>
          <a:p>
            <a:pPr marL="171450" indent="-171450">
              <a:lnSpc>
                <a:spcPct val="150000"/>
              </a:lnSpc>
              <a:buChar char="•"/>
            </a:pPr>
            <a:r>
              <a:rPr lang="en-US" sz="1200">
                <a:solidFill>
                  <a:schemeClr val="tx1">
                    <a:lumMod val="50000"/>
                  </a:schemeClr>
                </a:solidFill>
              </a:rPr>
              <a:t>   Slightly Increased Click Through Rate (CTR)</a:t>
            </a:r>
          </a:p>
          <a:p>
            <a:pPr>
              <a:lnSpc>
                <a:spcPct val="150000"/>
              </a:lnSpc>
            </a:pPr>
            <a:endParaRPr lang="en-US" sz="1200">
              <a:solidFill>
                <a:schemeClr val="tx1">
                  <a:lumMod val="50000"/>
                </a:schemeClr>
              </a:solidFill>
            </a:endParaRPr>
          </a:p>
          <a:p>
            <a:pPr lvl="1">
              <a:lnSpc>
                <a:spcPct val="150000"/>
              </a:lnSpc>
            </a:pPr>
            <a:r>
              <a:rPr lang="en-US" sz="1200" b="1">
                <a:solidFill>
                  <a:schemeClr val="accent2"/>
                </a:solidFill>
              </a:rPr>
              <a:t>Key Learnings and Observations</a:t>
            </a:r>
            <a:r>
              <a:rPr lang="en-US" sz="1200">
                <a:solidFill>
                  <a:schemeClr val="accent2"/>
                </a:solidFill>
              </a:rPr>
              <a:t>:</a:t>
            </a:r>
          </a:p>
          <a:p>
            <a:pPr marL="285750" lvl="1" indent="-285750">
              <a:lnSpc>
                <a:spcPct val="150000"/>
              </a:lnSpc>
              <a:buChar char="•"/>
            </a:pPr>
            <a:r>
              <a:rPr lang="en-US" sz="1200">
                <a:solidFill>
                  <a:srgbClr val="0D0D0D"/>
                </a:solidFill>
              </a:rPr>
              <a:t>Using targeted keywords  related to early childhood education and Montessori-based methods proved effective in reaching the right audience.</a:t>
            </a:r>
          </a:p>
          <a:p>
            <a:pPr marL="285750" lvl="1" indent="-285750">
              <a:lnSpc>
                <a:spcPct val="150000"/>
              </a:lnSpc>
              <a:buChar char="•"/>
            </a:pPr>
            <a:r>
              <a:rPr lang="en-US" sz="1200">
                <a:solidFill>
                  <a:srgbClr val="0D0D0D"/>
                </a:solidFill>
              </a:rPr>
              <a:t>Broad match approach seemed to be more effective owing to the local nature of the </a:t>
            </a:r>
            <a:r>
              <a:rPr lang="en-US" sz="1200" err="1">
                <a:solidFill>
                  <a:srgbClr val="0D0D0D"/>
                </a:solidFill>
              </a:rPr>
              <a:t>organisation</a:t>
            </a:r>
            <a:endParaRPr lang="en-US" sz="1200">
              <a:solidFill>
                <a:srgbClr val="0D0D0D"/>
              </a:solidFill>
            </a:endParaRPr>
          </a:p>
          <a:p>
            <a:pPr marL="285750" lvl="1" indent="-285750">
              <a:lnSpc>
                <a:spcPct val="150000"/>
              </a:lnSpc>
              <a:buChar char="•"/>
            </a:pPr>
            <a:r>
              <a:rPr lang="en-US" sz="1200">
                <a:solidFill>
                  <a:srgbClr val="0D0D0D"/>
                </a:solidFill>
              </a:rPr>
              <a:t>Targeting wide geographical location increased the impressions obtained from local target audience as well </a:t>
            </a:r>
            <a:br>
              <a:rPr lang="en-US" sz="1200"/>
            </a:br>
            <a:r>
              <a:rPr lang="en-US" sz="1200">
                <a:solidFill>
                  <a:srgbClr val="0D0D0D"/>
                </a:solidFill>
              </a:rPr>
              <a:t>( Earlier - 7 impression in 20 days from Greenville </a:t>
            </a:r>
            <a:br>
              <a:rPr lang="en-US" sz="1200"/>
            </a:br>
            <a:r>
              <a:rPr lang="en-US" sz="1200">
                <a:solidFill>
                  <a:srgbClr val="0D0D0D"/>
                </a:solidFill>
              </a:rPr>
              <a:t>In 3 days , 8 impressions from Greenville) </a:t>
            </a:r>
          </a:p>
          <a:p>
            <a:pPr marL="285750" lvl="1" indent="-285750">
              <a:lnSpc>
                <a:spcPct val="150000"/>
              </a:lnSpc>
              <a:buChar char="•"/>
            </a:pPr>
            <a:r>
              <a:rPr lang="en-US" sz="1200">
                <a:solidFill>
                  <a:srgbClr val="0D0D0D"/>
                </a:solidFill>
              </a:rPr>
              <a:t>External factors ( Website experience / Service offerings) potentially have a substantial impact on increasing enrollment</a:t>
            </a:r>
          </a:p>
          <a:p>
            <a:pPr marL="285750" lvl="1" indent="-285750">
              <a:lnSpc>
                <a:spcPct val="150000"/>
              </a:lnSpc>
              <a:buChar char="•"/>
            </a:pPr>
            <a:endParaRPr lang="en-US" sz="1200">
              <a:solidFill>
                <a:srgbClr val="0D0D0D"/>
              </a:solidFill>
            </a:endParaRPr>
          </a:p>
          <a:p>
            <a:pPr lvl="1">
              <a:lnSpc>
                <a:spcPct val="150000"/>
              </a:lnSpc>
            </a:pPr>
            <a:endParaRPr lang="en-US" sz="1200">
              <a:solidFill>
                <a:srgbClr val="0D0D0D"/>
              </a:solidFill>
            </a:endParaRPr>
          </a:p>
          <a:p>
            <a:pPr>
              <a:lnSpc>
                <a:spcPct val="150000"/>
              </a:lnSpc>
            </a:pPr>
            <a:br>
              <a:rPr lang="en-US"/>
            </a:br>
            <a:endParaRPr lang="en-US"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2" name="Google Shape;542;p59"/>
          <p:cNvSpPr txBox="1">
            <a:spLocks noGrp="1"/>
          </p:cNvSpPr>
          <p:nvPr>
            <p:ph type="title"/>
          </p:nvPr>
        </p:nvSpPr>
        <p:spPr>
          <a:xfrm>
            <a:off x="328008" y="6361"/>
            <a:ext cx="6541968" cy="644729"/>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accent4"/>
                </a:solidFill>
              </a:rPr>
              <a:t>Executive Summary</a:t>
            </a:r>
            <a:endParaRPr lang="en-US">
              <a:solidFill>
                <a:schemeClr val="accent4"/>
              </a:solidFill>
            </a:endParaRPr>
          </a:p>
          <a:p>
            <a:pPr marL="0" lvl="0" indent="0" algn="l" rtl="0">
              <a:spcBef>
                <a:spcPts val="0"/>
              </a:spcBef>
              <a:spcAft>
                <a:spcPts val="0"/>
              </a:spcAft>
              <a:buNone/>
            </a:pPr>
            <a:endParaRPr>
              <a:solidFill>
                <a:schemeClr val="accent4"/>
              </a:solidFill>
            </a:endParaRPr>
          </a:p>
        </p:txBody>
      </p:sp>
      <p:sp>
        <p:nvSpPr>
          <p:cNvPr id="543" name="Google Shape;543;p59"/>
          <p:cNvSpPr txBox="1"/>
          <p:nvPr/>
        </p:nvSpPr>
        <p:spPr>
          <a:xfrm>
            <a:off x="350050" y="465415"/>
            <a:ext cx="6790326" cy="519722"/>
          </a:xfrm>
          <a:prstGeom prst="rect">
            <a:avLst/>
          </a:prstGeom>
          <a:noFill/>
          <a:ln>
            <a:noFill/>
          </a:ln>
        </p:spPr>
        <p:txBody>
          <a:bodyPr spcFirstLastPara="1" wrap="square" lIns="91425" tIns="91425" rIns="91425" bIns="91425" anchor="t" anchorCtr="0">
            <a:noAutofit/>
          </a:bodyPr>
          <a:lstStyle/>
          <a:p>
            <a:r>
              <a:rPr lang="en-US">
                <a:solidFill>
                  <a:schemeClr val="bg1"/>
                </a:solidFill>
                <a:ea typeface="Google Sans"/>
                <a:cs typeface="Google Sans"/>
                <a:sym typeface="Google Sans"/>
              </a:rPr>
              <a:t>What are your key takeaways or learnings from this project? </a:t>
            </a:r>
            <a:endParaRPr lang="en-US">
              <a:solidFill>
                <a:schemeClr val="bg1"/>
              </a:solidFill>
              <a:ea typeface="Google Sans"/>
              <a:cs typeface="Google Sans"/>
            </a:endParaRPr>
          </a:p>
          <a:p>
            <a:pPr marL="0" lvl="0" indent="0" algn="l" rtl="0">
              <a:spcBef>
                <a:spcPts val="0"/>
              </a:spcBef>
              <a:spcAft>
                <a:spcPts val="0"/>
              </a:spcAft>
              <a:buNone/>
            </a:pPr>
            <a:endParaRPr lang="en-US">
              <a:solidFill>
                <a:schemeClr val="bg1"/>
              </a:solidFill>
              <a:ea typeface="Roboto"/>
              <a:cs typeface="Roboto"/>
            </a:endParaRPr>
          </a:p>
        </p:txBody>
      </p:sp>
      <p:sp>
        <p:nvSpPr>
          <p:cNvPr id="3" name="TextBox 2">
            <a:extLst>
              <a:ext uri="{FF2B5EF4-FFF2-40B4-BE49-F238E27FC236}">
                <a16:creationId xmlns:a16="http://schemas.microsoft.com/office/drawing/2014/main" id="{7C9B3CF3-D14F-09AA-99CE-31F178A568F0}"/>
              </a:ext>
            </a:extLst>
          </p:cNvPr>
          <p:cNvSpPr txBox="1"/>
          <p:nvPr/>
        </p:nvSpPr>
        <p:spPr>
          <a:xfrm>
            <a:off x="360654" y="887768"/>
            <a:ext cx="8217394" cy="481330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a:solidFill>
                  <a:schemeClr val="accent1"/>
                </a:solidFill>
              </a:rPr>
              <a:t>Improvements &amp; Future Directions</a:t>
            </a:r>
            <a:r>
              <a:rPr lang="en-US" sz="1200">
                <a:solidFill>
                  <a:schemeClr val="accent1"/>
                </a:solidFill>
              </a:rPr>
              <a:t>:</a:t>
            </a:r>
          </a:p>
          <a:p>
            <a:pPr marL="285750" lvl="1" indent="-285750">
              <a:lnSpc>
                <a:spcPct val="150000"/>
              </a:lnSpc>
              <a:buChar char="•"/>
            </a:pPr>
            <a:r>
              <a:rPr lang="en-US" sz="1200">
                <a:solidFill>
                  <a:srgbClr val="0D0D0D"/>
                </a:solidFill>
              </a:rPr>
              <a:t>Further refinement of targeting and messaging can improve conversion rates.</a:t>
            </a:r>
            <a:endParaRPr lang="en-US" sz="1200"/>
          </a:p>
          <a:p>
            <a:pPr marL="285750" lvl="1" indent="-285750">
              <a:lnSpc>
                <a:spcPct val="150000"/>
              </a:lnSpc>
              <a:buChar char="•"/>
            </a:pPr>
            <a:endParaRPr lang="en-US" sz="1200">
              <a:solidFill>
                <a:srgbClr val="0D0D0D"/>
              </a:solidFill>
            </a:endParaRPr>
          </a:p>
          <a:p>
            <a:pPr marL="285750" lvl="1" indent="-285750">
              <a:lnSpc>
                <a:spcPct val="150000"/>
              </a:lnSpc>
              <a:buChar char="•"/>
            </a:pPr>
            <a:r>
              <a:rPr lang="en-US" sz="1200">
                <a:solidFill>
                  <a:srgbClr val="0D0D0D"/>
                </a:solidFill>
              </a:rPr>
              <a:t>Testing different ad formats and placements could yield additional insights into audience preferences.</a:t>
            </a:r>
            <a:endParaRPr lang="en-US" sz="1200"/>
          </a:p>
          <a:p>
            <a:pPr marL="285750" lvl="1" indent="-285750">
              <a:lnSpc>
                <a:spcPct val="150000"/>
              </a:lnSpc>
              <a:buChar char="•"/>
            </a:pPr>
            <a:endParaRPr lang="en-US" sz="1200">
              <a:solidFill>
                <a:srgbClr val="0D0D0D"/>
              </a:solidFill>
            </a:endParaRPr>
          </a:p>
          <a:p>
            <a:pPr marL="285750" lvl="1" indent="-285750">
              <a:lnSpc>
                <a:spcPct val="150000"/>
              </a:lnSpc>
              <a:buChar char="•"/>
            </a:pPr>
            <a:r>
              <a:rPr lang="en-US" sz="1200">
                <a:solidFill>
                  <a:srgbClr val="0D0D0D"/>
                </a:solidFill>
              </a:rPr>
              <a:t>Use of data analytics to guide decision-making and strategy development will ensure sustained success.</a:t>
            </a:r>
          </a:p>
          <a:p>
            <a:pPr marL="285750" lvl="1" indent="-285750">
              <a:lnSpc>
                <a:spcPct val="150000"/>
              </a:lnSpc>
              <a:buChar char="•"/>
            </a:pPr>
            <a:endParaRPr lang="en-US" sz="1200">
              <a:solidFill>
                <a:srgbClr val="0D0D0D"/>
              </a:solidFill>
            </a:endParaRPr>
          </a:p>
          <a:p>
            <a:pPr marL="285750" lvl="1" indent="-285750">
              <a:lnSpc>
                <a:spcPct val="150000"/>
              </a:lnSpc>
              <a:buChar char="•"/>
            </a:pPr>
            <a:r>
              <a:rPr lang="en-US" sz="1200">
                <a:solidFill>
                  <a:srgbClr val="0D0D0D"/>
                </a:solidFill>
              </a:rPr>
              <a:t>More keywords, additional strategy tweaks</a:t>
            </a:r>
          </a:p>
          <a:p>
            <a:pPr marL="285750" lvl="1" indent="-285750">
              <a:lnSpc>
                <a:spcPct val="150000"/>
              </a:lnSpc>
              <a:buFont typeface="Arial"/>
              <a:buChar char="•"/>
            </a:pPr>
            <a:endParaRPr lang="en-US" sz="1200">
              <a:solidFill>
                <a:srgbClr val="0D0D0D"/>
              </a:solidFill>
            </a:endParaRPr>
          </a:p>
          <a:p>
            <a:pPr marL="285750" lvl="1" indent="-285750">
              <a:lnSpc>
                <a:spcPct val="150000"/>
              </a:lnSpc>
              <a:buFont typeface="Arial,Sans-Serif"/>
              <a:buChar char="•"/>
            </a:pPr>
            <a:r>
              <a:rPr lang="en-US" sz="1200">
                <a:solidFill>
                  <a:srgbClr val="0D0D0D"/>
                </a:solidFill>
              </a:rPr>
              <a:t>A combination of text and display ads using  performance max aggregating everything in single campaign may help diversify engagement, leading to higher click-through rates (CTR).</a:t>
            </a:r>
          </a:p>
          <a:p>
            <a:pPr marL="285750" lvl="1" indent="-285750">
              <a:lnSpc>
                <a:spcPct val="150000"/>
              </a:lnSpc>
              <a:buFont typeface="Arial,Sans-Serif"/>
              <a:buChar char="•"/>
            </a:pPr>
            <a:endParaRPr lang="en-US" sz="1200">
              <a:solidFill>
                <a:srgbClr val="0D0D0D"/>
              </a:solidFill>
            </a:endParaRPr>
          </a:p>
          <a:p>
            <a:pPr marL="285750" lvl="1" indent="-285750">
              <a:lnSpc>
                <a:spcPct val="150000"/>
              </a:lnSpc>
              <a:buFont typeface="Arial,Sans-Serif"/>
              <a:buChar char="•"/>
            </a:pPr>
            <a:r>
              <a:rPr lang="en-US" sz="1200">
                <a:solidFill>
                  <a:srgbClr val="0D0D0D"/>
                </a:solidFill>
              </a:rPr>
              <a:t>Monitoring and adjusting bids, alongside tracking key metrics, allows for optimization of the campaign.</a:t>
            </a:r>
          </a:p>
          <a:p>
            <a:pPr lvl="1">
              <a:lnSpc>
                <a:spcPct val="150000"/>
              </a:lnSpc>
            </a:pPr>
            <a:endParaRPr lang="en-US" sz="1200">
              <a:solidFill>
                <a:srgbClr val="0D0D0D"/>
              </a:solidFill>
            </a:endParaRPr>
          </a:p>
          <a:p>
            <a:pPr marL="285750" lvl="1" indent="-285750">
              <a:lnSpc>
                <a:spcPct val="150000"/>
              </a:lnSpc>
              <a:buChar char="•"/>
            </a:pPr>
            <a:endParaRPr lang="en-US" sz="1200"/>
          </a:p>
          <a:p>
            <a:pPr>
              <a:lnSpc>
                <a:spcPct val="150000"/>
              </a:lnSpc>
            </a:pPr>
            <a:br>
              <a:rPr lang="en-US"/>
            </a:br>
            <a:endParaRPr lang="en-US" sz="1200"/>
          </a:p>
        </p:txBody>
      </p:sp>
    </p:spTree>
    <p:extLst>
      <p:ext uri="{BB962C8B-B14F-4D97-AF65-F5344CB8AC3E}">
        <p14:creationId xmlns:p14="http://schemas.microsoft.com/office/powerpoint/2010/main" val="3010988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A7B72A-C7D6-44A0-7327-D9CF40A2BC27}"/>
              </a:ext>
            </a:extLst>
          </p:cNvPr>
          <p:cNvSpPr txBox="1"/>
          <p:nvPr/>
        </p:nvSpPr>
        <p:spPr>
          <a:xfrm>
            <a:off x="144264" y="110970"/>
            <a:ext cx="6591667"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accent3"/>
                </a:solidFill>
                <a:latin typeface="Google Sans"/>
              </a:rPr>
              <a:t>Limitations and Learnings</a:t>
            </a:r>
          </a:p>
        </p:txBody>
      </p:sp>
      <p:sp>
        <p:nvSpPr>
          <p:cNvPr id="3" name="TextBox 2">
            <a:extLst>
              <a:ext uri="{FF2B5EF4-FFF2-40B4-BE49-F238E27FC236}">
                <a16:creationId xmlns:a16="http://schemas.microsoft.com/office/drawing/2014/main" id="{A1247FD1-A2B6-BDB2-CCB9-A3D717DD7A24}"/>
              </a:ext>
            </a:extLst>
          </p:cNvPr>
          <p:cNvSpPr txBox="1"/>
          <p:nvPr/>
        </p:nvSpPr>
        <p:spPr>
          <a:xfrm>
            <a:off x="144263" y="588147"/>
            <a:ext cx="8877667" cy="3791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solidFill>
                  <a:schemeClr val="accent1"/>
                </a:solidFill>
              </a:rPr>
              <a:t>Enrollment Cycle</a:t>
            </a:r>
            <a:endParaRPr lang="en-US">
              <a:solidFill>
                <a:schemeClr val="accent1"/>
              </a:solidFill>
            </a:endParaRPr>
          </a:p>
          <a:p>
            <a:pPr>
              <a:lnSpc>
                <a:spcPct val="150000"/>
              </a:lnSpc>
            </a:pPr>
            <a:r>
              <a:rPr lang="en-US" sz="1200" b="1">
                <a:solidFill>
                  <a:schemeClr val="accent4"/>
                </a:solidFill>
              </a:rPr>
              <a:t>Challenges</a:t>
            </a:r>
            <a:r>
              <a:rPr lang="en-US" sz="1200">
                <a:solidFill>
                  <a:schemeClr val="accent4"/>
                </a:solidFill>
              </a:rPr>
              <a:t>: </a:t>
            </a:r>
            <a:endParaRPr lang="en-US">
              <a:solidFill>
                <a:schemeClr val="accent4"/>
              </a:solidFill>
            </a:endParaRPr>
          </a:p>
          <a:p>
            <a:pPr marL="171450" indent="-171450">
              <a:lnSpc>
                <a:spcPct val="150000"/>
              </a:lnSpc>
              <a:buChar char="•"/>
            </a:pPr>
            <a:r>
              <a:rPr lang="en-US" sz="1200">
                <a:solidFill>
                  <a:srgbClr val="0D0D0D"/>
                </a:solidFill>
              </a:rPr>
              <a:t>During off-peak periods, parents might not be actively seeking enrollment information, leading to lower conversion rates for ads.</a:t>
            </a:r>
            <a:endParaRPr lang="en-US"/>
          </a:p>
          <a:p>
            <a:pPr marL="171450" lvl="1" indent="-171450">
              <a:lnSpc>
                <a:spcPct val="150000"/>
              </a:lnSpc>
              <a:buChar char="•"/>
            </a:pPr>
            <a:r>
              <a:rPr lang="en-US" sz="1200">
                <a:solidFill>
                  <a:srgbClr val="0D0D0D"/>
                </a:solidFill>
              </a:rPr>
              <a:t>A longer enrollment cycle could also mean a delay in achieving desired campaign results, affecting metrics like click-through rates and conversions.</a:t>
            </a:r>
            <a:endParaRPr lang="en-US"/>
          </a:p>
          <a:p>
            <a:pPr marL="171450" lvl="1" indent="-171450">
              <a:lnSpc>
                <a:spcPct val="150000"/>
              </a:lnSpc>
              <a:buChar char="•"/>
            </a:pPr>
            <a:endParaRPr lang="en-US" sz="1200">
              <a:solidFill>
                <a:srgbClr val="0D0D0D"/>
              </a:solidFill>
            </a:endParaRPr>
          </a:p>
          <a:p>
            <a:pPr>
              <a:lnSpc>
                <a:spcPct val="150000"/>
              </a:lnSpc>
            </a:pPr>
            <a:r>
              <a:rPr lang="en-US" sz="1200" b="1">
                <a:solidFill>
                  <a:srgbClr val="00B050"/>
                </a:solidFill>
              </a:rPr>
              <a:t>Strategies to Address</a:t>
            </a:r>
            <a:r>
              <a:rPr lang="en-US" sz="1200">
                <a:solidFill>
                  <a:srgbClr val="00B050"/>
                </a:solidFill>
              </a:rPr>
              <a:t>:</a:t>
            </a:r>
            <a:r>
              <a:rPr lang="en-US" sz="1200">
                <a:solidFill>
                  <a:schemeClr val="accent4"/>
                </a:solidFill>
              </a:rPr>
              <a:t> </a:t>
            </a:r>
            <a:endParaRPr lang="en-US">
              <a:solidFill>
                <a:schemeClr val="accent4"/>
              </a:solidFill>
            </a:endParaRPr>
          </a:p>
          <a:p>
            <a:pPr marL="171450" indent="-171450">
              <a:lnSpc>
                <a:spcPct val="150000"/>
              </a:lnSpc>
              <a:buChar char="•"/>
            </a:pPr>
            <a:r>
              <a:rPr lang="en-US" sz="1200">
                <a:solidFill>
                  <a:srgbClr val="0D0D0D"/>
                </a:solidFill>
              </a:rPr>
              <a:t>Align Google Ads campaigns with key enrollment periods to maximize response rates.</a:t>
            </a:r>
            <a:endParaRPr lang="en-US"/>
          </a:p>
          <a:p>
            <a:pPr marL="171450" lvl="1" indent="-171450">
              <a:lnSpc>
                <a:spcPct val="150000"/>
              </a:lnSpc>
              <a:buChar char="•"/>
            </a:pPr>
            <a:r>
              <a:rPr lang="en-US" sz="1200">
                <a:solidFill>
                  <a:srgbClr val="0D0D0D"/>
                </a:solidFill>
              </a:rPr>
              <a:t>Implement a retargeting strategy to keep engagement with parents who show interest but might need more time to decide.</a:t>
            </a:r>
            <a:endParaRPr lang="en-US"/>
          </a:p>
          <a:p>
            <a:pPr marL="171450" lvl="1" indent="-171450">
              <a:lnSpc>
                <a:spcPct val="150000"/>
              </a:lnSpc>
              <a:buChar char="•"/>
            </a:pPr>
            <a:r>
              <a:rPr lang="en-US" sz="1200">
                <a:solidFill>
                  <a:srgbClr val="0D0D0D"/>
                </a:solidFill>
              </a:rPr>
              <a:t>Use educational content to maintain interest and keep the academy top-of-mind during off-peak periods</a:t>
            </a:r>
          </a:p>
          <a:p>
            <a:pPr lvl="1">
              <a:lnSpc>
                <a:spcPct val="150000"/>
              </a:lnSpc>
            </a:pPr>
            <a:endParaRPr lang="en-US">
              <a:solidFill>
                <a:schemeClr val="accent1"/>
              </a:solidFill>
            </a:endParaRPr>
          </a:p>
          <a:p>
            <a:pPr>
              <a:lnSpc>
                <a:spcPct val="150000"/>
              </a:lnSpc>
            </a:pPr>
            <a:endParaRPr lang="en-US"/>
          </a:p>
        </p:txBody>
      </p:sp>
    </p:spTree>
    <p:extLst>
      <p:ext uri="{BB962C8B-B14F-4D97-AF65-F5344CB8AC3E}">
        <p14:creationId xmlns:p14="http://schemas.microsoft.com/office/powerpoint/2010/main" val="2589755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2A598-47EE-5E93-EDEA-76DA54A95415}"/>
              </a:ext>
            </a:extLst>
          </p:cNvPr>
          <p:cNvSpPr>
            <a:spLocks noGrp="1"/>
          </p:cNvSpPr>
          <p:nvPr>
            <p:ph type="title"/>
          </p:nvPr>
        </p:nvSpPr>
        <p:spPr>
          <a:xfrm>
            <a:off x="144906" y="178366"/>
            <a:ext cx="6625197" cy="816733"/>
          </a:xfrm>
        </p:spPr>
        <p:txBody>
          <a:bodyPr/>
          <a:lstStyle/>
          <a:p>
            <a:r>
              <a:rPr lang="en-US" sz="2400">
                <a:solidFill>
                  <a:schemeClr val="accent3"/>
                </a:solidFill>
                <a:latin typeface="Google Sans"/>
              </a:rPr>
              <a:t>Limitations</a:t>
            </a:r>
            <a:r>
              <a:rPr lang="en-US" sz="2400">
                <a:solidFill>
                  <a:schemeClr val="accent3"/>
                </a:solidFill>
              </a:rPr>
              <a:t> and Learnings</a:t>
            </a:r>
          </a:p>
          <a:p>
            <a:endParaRPr lang="en-US"/>
          </a:p>
        </p:txBody>
      </p:sp>
      <p:sp>
        <p:nvSpPr>
          <p:cNvPr id="3" name="TextBox 2">
            <a:extLst>
              <a:ext uri="{FF2B5EF4-FFF2-40B4-BE49-F238E27FC236}">
                <a16:creationId xmlns:a16="http://schemas.microsoft.com/office/drawing/2014/main" id="{C32B791A-7BC4-47DA-90DA-D2C620DCB0A9}"/>
              </a:ext>
            </a:extLst>
          </p:cNvPr>
          <p:cNvSpPr txBox="1"/>
          <p:nvPr/>
        </p:nvSpPr>
        <p:spPr>
          <a:xfrm>
            <a:off x="285713" y="815044"/>
            <a:ext cx="8174706" cy="2874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lnSpc>
                <a:spcPct val="150000"/>
              </a:lnSpc>
            </a:pPr>
            <a:r>
              <a:rPr lang="en-US" b="1">
                <a:solidFill>
                  <a:schemeClr val="accent1"/>
                </a:solidFill>
              </a:rPr>
              <a:t>Geographical Reach </a:t>
            </a:r>
          </a:p>
          <a:p>
            <a:pPr>
              <a:lnSpc>
                <a:spcPct val="150000"/>
              </a:lnSpc>
            </a:pPr>
            <a:r>
              <a:rPr lang="en-US" sz="1200" b="1">
                <a:solidFill>
                  <a:srgbClr val="00B050"/>
                </a:solidFill>
              </a:rPr>
              <a:t>Challenges</a:t>
            </a:r>
            <a:r>
              <a:rPr lang="en-US" sz="1200">
                <a:solidFill>
                  <a:srgbClr val="00B050"/>
                </a:solidFill>
              </a:rPr>
              <a:t>: </a:t>
            </a:r>
          </a:p>
          <a:p>
            <a:pPr marL="171450" indent="-171450">
              <a:lnSpc>
                <a:spcPct val="150000"/>
              </a:lnSpc>
              <a:buChar char="•"/>
            </a:pPr>
            <a:r>
              <a:rPr lang="en-US" sz="1200">
                <a:solidFill>
                  <a:srgbClr val="0D0D0D"/>
                </a:solidFill>
              </a:rPr>
              <a:t>Broad targeting can dilute campaign impact, leading to irrelevant impressions and reduced effectiveness.</a:t>
            </a:r>
            <a:endParaRPr lang="en-US" sz="1200">
              <a:solidFill>
                <a:srgbClr val="3C4043"/>
              </a:solidFill>
            </a:endParaRPr>
          </a:p>
          <a:p>
            <a:pPr marL="171450" lvl="1" indent="-171450">
              <a:lnSpc>
                <a:spcPct val="150000"/>
              </a:lnSpc>
              <a:buChar char="•"/>
            </a:pPr>
            <a:r>
              <a:rPr lang="en-US" sz="1200">
                <a:solidFill>
                  <a:srgbClr val="0D0D0D"/>
                </a:solidFill>
              </a:rPr>
              <a:t>A narrow geographical focus may limit overall reach, reducing the total number of leads and potential enrollments.</a:t>
            </a:r>
            <a:endParaRPr lang="en-US" sz="1200">
              <a:solidFill>
                <a:srgbClr val="3C4043"/>
              </a:solidFill>
            </a:endParaRPr>
          </a:p>
          <a:p>
            <a:pPr marL="171450" lvl="1" indent="-171450">
              <a:lnSpc>
                <a:spcPct val="150000"/>
              </a:lnSpc>
              <a:buChar char="•"/>
            </a:pPr>
            <a:endParaRPr lang="en-US" sz="1200">
              <a:solidFill>
                <a:srgbClr val="0D0D0D"/>
              </a:solidFill>
            </a:endParaRPr>
          </a:p>
          <a:p>
            <a:pPr>
              <a:lnSpc>
                <a:spcPct val="150000"/>
              </a:lnSpc>
            </a:pPr>
            <a:r>
              <a:rPr lang="en-US" sz="1200" b="1">
                <a:solidFill>
                  <a:schemeClr val="accent4"/>
                </a:solidFill>
              </a:rPr>
              <a:t>Strategies to Address</a:t>
            </a:r>
            <a:r>
              <a:rPr lang="en-US" sz="1200">
                <a:solidFill>
                  <a:schemeClr val="accent4"/>
                </a:solidFill>
              </a:rPr>
              <a:t>: </a:t>
            </a:r>
          </a:p>
          <a:p>
            <a:pPr marL="171450" indent="-171450">
              <a:lnSpc>
                <a:spcPct val="150000"/>
              </a:lnSpc>
              <a:buChar char="•"/>
            </a:pPr>
            <a:r>
              <a:rPr lang="en-US" sz="1200">
                <a:solidFill>
                  <a:srgbClr val="0D0D0D"/>
                </a:solidFill>
              </a:rPr>
              <a:t>Consider expanding reach to nearby suburbs or communities that might be willing to travel for quality education, but avoid going too broad.</a:t>
            </a:r>
            <a:endParaRPr lang="en-US" sz="1200">
              <a:solidFill>
                <a:srgbClr val="3C4043"/>
              </a:solidFill>
            </a:endParaRPr>
          </a:p>
          <a:p>
            <a:pPr marL="171450" lvl="1" indent="-171450">
              <a:lnSpc>
                <a:spcPct val="150000"/>
              </a:lnSpc>
              <a:buChar char="•"/>
            </a:pPr>
            <a:r>
              <a:rPr lang="en-US" sz="1200">
                <a:solidFill>
                  <a:srgbClr val="0D0D0D"/>
                </a:solidFill>
              </a:rPr>
              <a:t>Combine geographic targeting with specific keyword targeting to ensure that ads reach the right audience within the desired region.</a:t>
            </a:r>
            <a:endParaRPr lang="en-US"/>
          </a:p>
        </p:txBody>
      </p:sp>
    </p:spTree>
    <p:extLst>
      <p:ext uri="{BB962C8B-B14F-4D97-AF65-F5344CB8AC3E}">
        <p14:creationId xmlns:p14="http://schemas.microsoft.com/office/powerpoint/2010/main" val="1877569197"/>
      </p:ext>
    </p:extLst>
  </p:cSld>
  <p:clrMapOvr>
    <a:masterClrMapping/>
  </p:clrMapOvr>
</p:sld>
</file>

<file path=ppt/theme/theme1.xml><?xml version="1.0" encoding="utf-8"?>
<a:theme xmlns:a="http://schemas.openxmlformats.org/drawingml/2006/main" name="Google GBO Template">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38</Slides>
  <Notes>13</Notes>
  <HiddenSlides>0</HiddenSlide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Google GBO Template</vt:lpstr>
      <vt:lpstr>PowerPoint Presentation</vt:lpstr>
      <vt:lpstr>PowerPoint Presentation</vt:lpstr>
      <vt:lpstr>PowerPoint Presentation</vt:lpstr>
      <vt:lpstr>PowerPoint Presentation</vt:lpstr>
      <vt:lpstr>PowerPoint Presentation</vt:lpstr>
      <vt:lpstr>Executive Summary </vt:lpstr>
      <vt:lpstr>Executive Summary </vt:lpstr>
      <vt:lpstr>PowerPoint Presentation</vt:lpstr>
      <vt:lpstr>Limitations and Learnings </vt:lpstr>
      <vt:lpstr>Past Campaign </vt:lpstr>
      <vt:lpstr>PowerPoint Presentation</vt:lpstr>
      <vt:lpstr>Diagnostics</vt:lpstr>
      <vt:lpstr>New Campaign: 04/02/2024 </vt:lpstr>
      <vt:lpstr>Ad groups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Campaign performance from 04/02 to 04/14</vt:lpstr>
      <vt:lpstr>Campaign Modification: 04/15/2024</vt:lpstr>
      <vt:lpstr>PowerPoint Presentation</vt:lpstr>
      <vt:lpstr>Campaign performance from 04/02 to 04/22</vt:lpstr>
      <vt:lpstr>Campaign Modification: 04/22/2024  Current Campaign </vt:lpstr>
      <vt:lpstr>PowerPoint Presentation</vt:lpstr>
      <vt:lpstr>Campaign performance from 04/02 to 04/26</vt:lpstr>
      <vt:lpstr>PowerPoint Presentation</vt:lpstr>
      <vt:lpstr>PowerPoint Presentation</vt:lpstr>
      <vt:lpstr>PowerPoint Presentation</vt:lpstr>
      <vt:lpstr>Marketing Goal Achievement &amp; Social Impact</vt:lpstr>
      <vt:lpstr>Recommended Next Steps</vt:lpstr>
      <vt:lpstr>Recommended Next Steps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cp:revision>
  <dcterms:modified xsi:type="dcterms:W3CDTF">2024-05-03T03:40:30Z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2024-04-26T17:52:38Z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b95dd5cc-096d-4750-b86c-1711e9f82335</vt:lpwstr>
  </property>
  <property fmtid="{D5CDD505-2E9C-101B-9397-08002B2CF9AE}" pid="8" name="MSIP_Label_4044bd30-2ed7-4c9d-9d12-46200872a97b_ContentBits">
    <vt:lpwstr>0</vt:lpwstr>
  </property>
</Properties>
</file>